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43" r:id="rId3"/>
    <p:sldId id="345" r:id="rId4"/>
    <p:sldId id="363" r:id="rId5"/>
    <p:sldId id="353" r:id="rId6"/>
    <p:sldId id="340" r:id="rId7"/>
    <p:sldId id="323" r:id="rId8"/>
    <p:sldId id="341" r:id="rId9"/>
    <p:sldId id="355" r:id="rId10"/>
    <p:sldId id="359" r:id="rId11"/>
    <p:sldId id="366" r:id="rId12"/>
    <p:sldId id="370" r:id="rId13"/>
    <p:sldId id="369" r:id="rId14"/>
    <p:sldId id="368" r:id="rId15"/>
    <p:sldId id="357" r:id="rId16"/>
  </p:sldIdLst>
  <p:sldSz cx="1161256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3DB3"/>
    <a:srgbClr val="40FA56"/>
    <a:srgbClr val="CB39BA"/>
    <a:srgbClr val="8CF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0" autoAdjust="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6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80D0C-D108-4017-8438-734720396E67}" type="datetimeFigureOut">
              <a:rPr lang="en-US" smtClean="0"/>
              <a:t>1/1/2009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5975" y="1143000"/>
            <a:ext cx="5226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06809-A3B9-4C09-A6D5-65F8E3635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0942" y="2130426"/>
            <a:ext cx="9870679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1885" y="3886200"/>
            <a:ext cx="812879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19108" y="274639"/>
            <a:ext cx="261282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0628" y="274639"/>
            <a:ext cx="76449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312" y="4406901"/>
            <a:ext cx="98706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312" y="2906713"/>
            <a:ext cx="987067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0628" y="1600201"/>
            <a:ext cx="512888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03053" y="1600201"/>
            <a:ext cx="512888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0628" y="1535113"/>
            <a:ext cx="51308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628" y="2174875"/>
            <a:ext cx="51308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9021" y="1535113"/>
            <a:ext cx="51329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9021" y="2174875"/>
            <a:ext cx="51329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629" y="273050"/>
            <a:ext cx="382045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0190" y="273051"/>
            <a:ext cx="649174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0629" y="1435101"/>
            <a:ext cx="382045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6144" y="4800600"/>
            <a:ext cx="696753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76144" y="612775"/>
            <a:ext cx="696753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6144" y="5367338"/>
            <a:ext cx="696753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0628" y="274638"/>
            <a:ext cx="1045130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0628" y="1600201"/>
            <a:ext cx="1045130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0628" y="6356351"/>
            <a:ext cx="27095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67626" y="6356351"/>
            <a:ext cx="3677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2337" y="6356351"/>
            <a:ext cx="27095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trree.png"/>
          <p:cNvPicPr>
            <a:picLocks noChangeAspect="1"/>
          </p:cNvPicPr>
          <p:nvPr/>
        </p:nvPicPr>
        <p:blipFill>
          <a:blip r:embed="rId2" cstate="print"/>
          <a:srcRect l="8685" t="4884" r="8685"/>
          <a:stretch>
            <a:fillRect/>
          </a:stretch>
        </p:blipFill>
        <p:spPr>
          <a:xfrm>
            <a:off x="2689831" y="1140725"/>
            <a:ext cx="3040250" cy="38994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481" y="1140725"/>
            <a:ext cx="2743200" cy="40957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7681" y="9906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Read and say.  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3129" y="1792069"/>
            <a:ext cx="3962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blue circle.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0914" y="2554069"/>
            <a:ext cx="4419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 orange triangle.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3129" y="3317524"/>
            <a:ext cx="4419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green square.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0914" y="4038600"/>
            <a:ext cx="5804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yellow rectangle.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5281" y="5791200"/>
            <a:ext cx="8702357" cy="62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29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Identifying weak students and taking to cure.</a:t>
            </a:r>
          </a:p>
        </p:txBody>
      </p:sp>
    </p:spTree>
    <p:extLst>
      <p:ext uri="{BB962C8B-B14F-4D97-AF65-F5344CB8AC3E}">
        <p14:creationId xmlns:p14="http://schemas.microsoft.com/office/powerpoint/2010/main" val="58061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0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58282" y="1528489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Do you understand the picture?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08634" y="657478"/>
            <a:ext cx="5564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One day one word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8300" y="4436395"/>
            <a:ext cx="20924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sleep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39682" y="4564559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ঘুমানো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862062" y="4914022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01360" y="5435025"/>
            <a:ext cx="4954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Spell out the word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SGW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035" y="2369851"/>
            <a:ext cx="2627376" cy="206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37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6281" y="1434405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3839" y="1434405"/>
            <a:ext cx="62384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800" spc="50" dirty="0" smtClean="0">
                <a:ln w="11430"/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94876" y="1524000"/>
            <a:ext cx="607005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spc="50" dirty="0" smtClean="0">
                <a:ln w="11430"/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9481" y="1459468"/>
            <a:ext cx="5946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 smtClean="0">
                <a:ln w="11430"/>
                <a:latin typeface="Times New Roman" pitchFamily="18" charset="0"/>
                <a:cs typeface="Times New Roman" pitchFamily="18" charset="0"/>
              </a:rPr>
              <a:t>s</a:t>
            </a:r>
            <a:endParaRPr lang="en-US" sz="48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63081" y="1498937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1081" y="1455003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v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9823" y="584832"/>
            <a:ext cx="1069185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Find out the letters that are made by the word--------.</a:t>
            </a:r>
            <a:endParaRPr lang="en-US" sz="3600" spc="5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77881" y="1526738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25081" y="14478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8481" y="41910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Find out the correct word-------.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073481" y="1592759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995320" y="1539269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96689" y="5105400"/>
            <a:ext cx="1580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sleep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87489" y="5105400"/>
            <a:ext cx="1885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seelp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86408" y="5129663"/>
            <a:ext cx="1910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sleap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146340" y="5129662"/>
            <a:ext cx="1473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slepe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25081" y="2819400"/>
            <a:ext cx="3657600" cy="1320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87051" y="4953000"/>
            <a:ext cx="1461630" cy="990600"/>
          </a:xfrm>
          <a:prstGeom prst="ellipse">
            <a:avLst/>
          </a:prstGeom>
          <a:noFill/>
          <a:ln w="28575">
            <a:solidFill>
              <a:srgbClr val="E222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7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3131E-6 3.7037E-7 L 0.35502 0.248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44" y="1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8271E-6 3.33333E-6 L 0.19358 0.2430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79" y="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7464E-6 2.22222E-6 L 0.14094 0.2506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40" y="1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7915E-6 -3.7037E-6 L -0.12166 0.2435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3" y="1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62E-6 4.44444E-6 L -0.25359 0.2416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86" y="1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" grpId="0"/>
      <p:bldP spid="17" grpId="0"/>
      <p:bldP spid="28" grpId="0"/>
      <p:bldP spid="27" grpId="0"/>
      <p:bldP spid="29" grpId="0"/>
      <p:bldP spid="30" grpId="0"/>
      <p:bldP spid="31" grpId="0"/>
      <p:bldP spid="32" grpId="0"/>
      <p:bldP spid="12" grpId="0" animBg="1"/>
      <p:bldP spid="34" grpId="0" animBg="1"/>
      <p:bldP spid="3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0261" y="1936414"/>
            <a:ext cx="1788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s-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eep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7198" y="748877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Say the missing letter.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01281" y="4756266"/>
            <a:ext cx="1766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sleep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2898" y="3544669"/>
            <a:ext cx="781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Write the word to your notebook.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33947" y="4832466"/>
            <a:ext cx="1370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স্লিপ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196681" y="5104768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406481" y="4800600"/>
            <a:ext cx="1588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ঘুমানো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796881" y="5104768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29481" y="484006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তারিখঃ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০০/০০/০০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18168" y="1936414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slee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25166" y="1966573"/>
            <a:ext cx="1849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sl-ep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25166" y="1924671"/>
            <a:ext cx="22409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sle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-p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97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" grpId="0"/>
      <p:bldP spid="9" grpId="0"/>
      <p:bldP spid="10" grpId="0"/>
      <p:bldP spid="12" grpId="0"/>
      <p:bldP spid="15" grpId="0"/>
      <p:bldP spid="16" grpId="0"/>
      <p:bldP spid="17" grpId="0"/>
      <p:bldP spid="17" grpId="1"/>
      <p:bldP spid="18" grpId="0"/>
      <p:bldP spid="18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7696" y="2920951"/>
            <a:ext cx="8288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42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will be well read and written.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09554" y="1324223"/>
            <a:ext cx="3774083" cy="678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1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Homework</a:t>
            </a:r>
            <a:endParaRPr lang="en-US" sz="381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97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404" y="2576474"/>
            <a:ext cx="5685317" cy="19492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82241" y="1818358"/>
            <a:ext cx="9870678" cy="62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That’s all for today. Goodbye. See you tomorrow.</a:t>
            </a:r>
          </a:p>
        </p:txBody>
      </p:sp>
    </p:spTree>
    <p:extLst>
      <p:ext uri="{BB962C8B-B14F-4D97-AF65-F5344CB8AC3E}">
        <p14:creationId xmlns:p14="http://schemas.microsoft.com/office/powerpoint/2010/main" val="124808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548481" y="2057400"/>
            <a:ext cx="4876800" cy="24314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MD. KOWSER ALI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ASISSTANT TEACHER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DURLOVPUR GOVT. PRIMARY SCHOOL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HORINAKUNDU, JHENIDAH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kowser.gps@gmail.com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272881" y="2057400"/>
            <a:ext cx="6187282" cy="2438400"/>
            <a:chOff x="5272881" y="2133600"/>
            <a:chExt cx="6187282" cy="2438400"/>
          </a:xfrm>
        </p:grpSpPr>
        <p:sp>
          <p:nvSpPr>
            <p:cNvPr id="3" name="TextBox 8"/>
            <p:cNvSpPr txBox="1"/>
            <p:nvPr/>
          </p:nvSpPr>
          <p:spPr>
            <a:xfrm>
              <a:off x="5958681" y="2133600"/>
              <a:ext cx="3581400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Sub: English </a:t>
              </a:r>
            </a:p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Class: Two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Box 8"/>
            <p:cNvSpPr txBox="1"/>
            <p:nvPr/>
          </p:nvSpPr>
          <p:spPr>
            <a:xfrm>
              <a:off x="5272881" y="3187005"/>
              <a:ext cx="6187282" cy="1384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Lesson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: Shapes and 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Colors</a:t>
              </a: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Parts of the lesson: Activity-C</a:t>
              </a:r>
            </a:p>
            <a:p>
              <a:r>
                <a:rPr lang="en-US" sz="2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       Page No-43</a:t>
              </a:r>
              <a:endPara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5501481" y="1600200"/>
            <a:ext cx="0" cy="3124200"/>
          </a:xfrm>
          <a:prstGeom prst="line">
            <a:avLst/>
          </a:prstGeom>
          <a:ln>
            <a:solidFill>
              <a:srgbClr val="FC10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577681" y="1752600"/>
            <a:ext cx="0" cy="30480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53881" y="1981200"/>
            <a:ext cx="0" cy="2895600"/>
          </a:xfrm>
          <a:prstGeom prst="line">
            <a:avLst/>
          </a:prstGeom>
          <a:ln>
            <a:solidFill>
              <a:srgbClr val="FC10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11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4081" y="1787366"/>
            <a:ext cx="6553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Hello! Hello! How are you?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I’m well, I’m good.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I’m great, I’m wonderful.</a:t>
            </a: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Hello! Hello! How are you?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I’m fine! I’m great today.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681" y="838200"/>
            <a:ext cx="960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Safety environment by greetings song. 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481" y="2244566"/>
            <a:ext cx="1210640" cy="2767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43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9481" y="2819401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Checking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homework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and j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ustify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previous lesson.  </a:t>
            </a:r>
          </a:p>
        </p:txBody>
      </p:sp>
    </p:spTree>
    <p:extLst>
      <p:ext uri="{BB962C8B-B14F-4D97-AF65-F5344CB8AC3E}">
        <p14:creationId xmlns:p14="http://schemas.microsoft.com/office/powerpoint/2010/main" val="39734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0681" y="1724597"/>
            <a:ext cx="6811069" cy="678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10" dirty="0">
                <a:latin typeface="Times New Roman" pitchFamily="18" charset="0"/>
                <a:cs typeface="Times New Roman" pitchFamily="18" charset="0"/>
              </a:rPr>
              <a:t>Our today’s lesson </a:t>
            </a:r>
            <a:r>
              <a:rPr lang="en-US" sz="3810" dirty="0" smtClean="0">
                <a:latin typeface="Times New Roman" pitchFamily="18" charset="0"/>
                <a:cs typeface="Times New Roman" pitchFamily="18" charset="0"/>
              </a:rPr>
              <a:t>is too-- </a:t>
            </a:r>
            <a:endParaRPr lang="en-US" sz="381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54711" y="3200400"/>
            <a:ext cx="3377869" cy="737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1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Activity-</a:t>
            </a:r>
            <a:r>
              <a:rPr lang="en-US" sz="381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19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5715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72681" y="2463147"/>
            <a:ext cx="4970677" cy="737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10" dirty="0" smtClean="0">
                <a:latin typeface="Times New Roman" pitchFamily="18" charset="0"/>
                <a:cs typeface="Times New Roman" pitchFamily="18" charset="0"/>
              </a:rPr>
              <a:t>Shapes and colors</a:t>
            </a:r>
            <a:r>
              <a:rPr lang="en-US" sz="419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5715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58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539081" y="990600"/>
            <a:ext cx="7033260" cy="7620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LEARNING OUTCOMES  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4843" y="1777425"/>
            <a:ext cx="1010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By end of the lesson students will be able to-------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799" y="2510135"/>
            <a:ext cx="10683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Speaking: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 simple words and phrases with proper sounds and stress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1999" y="3124200"/>
            <a:ext cx="108354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Reading: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1.4.1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words and phrases with the help of visual clues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sentences. ( about 30 new words)</a:t>
            </a:r>
          </a:p>
        </p:txBody>
      </p:sp>
    </p:spTree>
    <p:extLst>
      <p:ext uri="{BB962C8B-B14F-4D97-AF65-F5344CB8AC3E}">
        <p14:creationId xmlns:p14="http://schemas.microsoft.com/office/powerpoint/2010/main" val="92246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34281" y="1182469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Listen and say.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34481" y="2006025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shape have three sides?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34481" y="2768025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shapes have four sides?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34481" y="3530025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shape is round?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34481" y="42672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shapes have straight sides?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17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0881" y="558225"/>
            <a:ext cx="1059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Open your English book at page-43 and see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the Activity-C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920081" y="1219200"/>
            <a:ext cx="7278116" cy="3419952"/>
            <a:chOff x="2167223" y="1719024"/>
            <a:chExt cx="7278116" cy="3419952"/>
          </a:xfrm>
        </p:grpSpPr>
        <p:pic>
          <p:nvPicPr>
            <p:cNvPr id="3" name="Picture 2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7223" y="1719024"/>
              <a:ext cx="7278116" cy="3419952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6339681" y="2362200"/>
              <a:ext cx="2971800" cy="2133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682081" y="2362200"/>
              <a:ext cx="2971800" cy="2133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3281" y="4800600"/>
            <a:ext cx="1059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Exchange your books and check the text of other group.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77081" y="2566762"/>
            <a:ext cx="1657858" cy="716357"/>
            <a:chOff x="3387725" y="2927768"/>
            <a:chExt cx="1584241" cy="716357"/>
          </a:xfrm>
        </p:grpSpPr>
        <p:sp>
          <p:nvSpPr>
            <p:cNvPr id="9" name="TextBox 8"/>
            <p:cNvSpPr txBox="1"/>
            <p:nvPr/>
          </p:nvSpPr>
          <p:spPr>
            <a:xfrm>
              <a:off x="3521583" y="2936239"/>
              <a:ext cx="145038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SGW  </a:t>
              </a:r>
              <a:endParaRPr lang="en-US" sz="4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387725" y="2927768"/>
              <a:ext cx="1447800" cy="70788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6653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0881" y="892314"/>
            <a:ext cx="322967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Pair work.</a:t>
            </a:r>
            <a:endParaRPr lang="en-US" sz="4000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73355" y="953869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latin typeface="Times New Roman" pitchFamily="18" charset="0"/>
                <a:cs typeface="Times New Roman" pitchFamily="18" charset="0"/>
              </a:rPr>
              <a:t>What shape have------sides?</a:t>
            </a:r>
            <a:endParaRPr lang="en-US" sz="36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10881" y="40386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One more</a:t>
            </a:r>
            <a:endParaRPr lang="en-US" sz="3200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382" y="1661755"/>
            <a:ext cx="3121152" cy="243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64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</TotalTime>
  <Words>331</Words>
  <Application>Microsoft Office PowerPoint</Application>
  <PresentationFormat>Custom</PresentationFormat>
  <Paragraphs>78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SALAM COMPUTER</cp:lastModifiedBy>
  <cp:revision>150</cp:revision>
  <dcterms:created xsi:type="dcterms:W3CDTF">2006-08-16T00:00:00Z</dcterms:created>
  <dcterms:modified xsi:type="dcterms:W3CDTF">2009-01-01T08:11:51Z</dcterms:modified>
</cp:coreProperties>
</file>