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60" r:id="rId5"/>
    <p:sldId id="261" r:id="rId6"/>
    <p:sldId id="262" r:id="rId7"/>
    <p:sldId id="274" r:id="rId8"/>
    <p:sldId id="275" r:id="rId9"/>
    <p:sldId id="276" r:id="rId10"/>
    <p:sldId id="277" r:id="rId11"/>
    <p:sldId id="278" r:id="rId12"/>
    <p:sldId id="266" r:id="rId13"/>
    <p:sldId id="267" r:id="rId14"/>
    <p:sldId id="268" r:id="rId15"/>
    <p:sldId id="27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51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4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0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8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62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5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4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2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3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4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3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D3961-5AB6-4782-A105-C004C9901E5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1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ahidulislam181188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610436" y="2361064"/>
            <a:ext cx="9457897" cy="3671247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0436" y="464023"/>
            <a:ext cx="9457897" cy="120032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699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17655" y="1985373"/>
            <a:ext cx="2293589" cy="1557524"/>
            <a:chOff x="4268336" y="4198466"/>
            <a:chExt cx="2964622" cy="155752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268336" y="5742342"/>
              <a:ext cx="29479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/>
            <p:cNvGrpSpPr/>
            <p:nvPr/>
          </p:nvGrpSpPr>
          <p:grpSpPr>
            <a:xfrm>
              <a:off x="4268336" y="4198466"/>
              <a:ext cx="2964622" cy="1557524"/>
              <a:chOff x="4251631" y="4210429"/>
              <a:chExt cx="2964622" cy="1557524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4268336" y="4213792"/>
                <a:ext cx="294791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V="1">
                <a:off x="7202961" y="4210429"/>
                <a:ext cx="13292" cy="153191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V="1">
                <a:off x="4251631" y="4236040"/>
                <a:ext cx="13292" cy="153191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314063" y="782826"/>
            <a:ext cx="5513695" cy="745297"/>
          </a:xfrm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314063" y="4218087"/>
            <a:ext cx="5513695" cy="1395436"/>
          </a:xfrm>
          <a:prstGeom prst="rect">
            <a:avLst/>
          </a:prstGeom>
          <a:ln w="38100">
            <a:noFill/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সমকোণ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8786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4804457" y="2069412"/>
            <a:ext cx="2532906" cy="1637732"/>
            <a:chOff x="4148919" y="4380931"/>
            <a:chExt cx="3350525" cy="1637732"/>
          </a:xfrm>
        </p:grpSpPr>
        <p:grpSp>
          <p:nvGrpSpPr>
            <p:cNvPr id="12" name="Group 11"/>
            <p:cNvGrpSpPr/>
            <p:nvPr/>
          </p:nvGrpSpPr>
          <p:grpSpPr>
            <a:xfrm>
              <a:off x="4148919" y="4380931"/>
              <a:ext cx="3350525" cy="1637732"/>
              <a:chOff x="4148919" y="4380931"/>
              <a:chExt cx="3350525" cy="1637732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4551527" y="4380931"/>
                <a:ext cx="294791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4148919" y="6018663"/>
                <a:ext cx="294791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H="1">
                <a:off x="4148919" y="4380931"/>
                <a:ext cx="402608" cy="16377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Straight Connector 12"/>
            <p:cNvCxnSpPr/>
            <p:nvPr/>
          </p:nvCxnSpPr>
          <p:spPr>
            <a:xfrm flipH="1">
              <a:off x="7069541" y="4380931"/>
              <a:ext cx="402608" cy="16377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622795" y="782826"/>
            <a:ext cx="6591868" cy="745297"/>
          </a:xfrm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রম্বস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2622795" y="4054314"/>
            <a:ext cx="6591868" cy="1395436"/>
          </a:xfrm>
          <a:prstGeom prst="rect">
            <a:avLst/>
          </a:prstGeom>
          <a:ln w="38100">
            <a:noFill/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সমকোণ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96790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1881" y="1415999"/>
            <a:ext cx="7670042" cy="999655"/>
          </a:xfrm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51881" y="3572348"/>
            <a:ext cx="7670042" cy="21324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যথাক্রমে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সে.মি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., ২.৮ সে.মি.,৩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সে.মি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., ৩.৫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সে.মি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৪৫</a:t>
            </a:r>
            <a:r>
              <a:rPr lang="en-US" sz="4000" baseline="30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আঁক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8041015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42" y="1269242"/>
            <a:ext cx="7629098" cy="1021948"/>
          </a:xfrm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83642" y="3067381"/>
            <a:ext cx="7629098" cy="21324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সে.মি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আঁক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525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402007"/>
            <a:ext cx="10515600" cy="4121624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সন্নিহিত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ঘুড়ি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চারকোণের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সমষ্টি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ডিগ্রী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৩৬০</a:t>
            </a:r>
            <a:r>
              <a:rPr lang="en-US" sz="3200" baseline="30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3200" baseline="30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714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173" y="829149"/>
            <a:ext cx="7724634" cy="863173"/>
          </a:xfrm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1"/>
              <p:cNvSpPr txBox="1">
                <a:spLocks/>
              </p:cNvSpPr>
              <p:nvPr/>
            </p:nvSpPr>
            <p:spPr>
              <a:xfrm>
                <a:off x="2279173" y="2125689"/>
                <a:ext cx="7724634" cy="1095184"/>
              </a:xfrm>
              <a:prstGeom prst="rect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0">
                <a:scrgbClr r="0" g="0" b="0"/>
              </a:lnRef>
              <a:fillRef idx="1003">
                <a:schemeClr val="lt1"/>
              </a:fillRef>
              <a:effectRef idx="0">
                <a:scrgbClr r="0" g="0" b="0"/>
              </a:effectRef>
              <a:fontRef idx="major"/>
            </p:style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একটি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সামান্তরিকের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দুইটি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সন্নিহিত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বাহুর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দৈর্ঘ</m:t>
                      </m:r>
                      <m:r>
                        <a:rPr lang="en-US" sz="280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্য</m:t>
                      </m:r>
                      <m:r>
                        <a:rPr lang="en-US" sz="280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280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৪</m:t>
                      </m:r>
                      <m:r>
                        <a:rPr lang="en-US" sz="280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সে</m:t>
                      </m:r>
                      <m:r>
                        <a:rPr lang="en-US" sz="280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.</m:t>
                      </m:r>
                      <m:r>
                        <a:rPr lang="en-US" sz="280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মি</m:t>
                      </m:r>
                      <m:r>
                        <a:rPr lang="en-US" sz="280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. </m:t>
                      </m:r>
                      <m:r>
                        <a:rPr lang="en-US" sz="280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ও</m:t>
                      </m:r>
                      <m:r>
                        <a:rPr lang="en-US" sz="280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280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৩</m:t>
                      </m:r>
                      <m:r>
                        <a:rPr lang="en-US" sz="280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280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সে</m:t>
                      </m:r>
                      <m:r>
                        <a:rPr lang="en-US" sz="280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.</m:t>
                      </m:r>
                      <m:r>
                        <a:rPr lang="en-US" sz="280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মি</m:t>
                      </m:r>
                      <m:r>
                        <a:rPr lang="en-US" sz="280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. </m:t>
                      </m:r>
                    </m:oMath>
                  </m:oMathPara>
                </a14:m>
                <a:endParaRPr lang="en-US" sz="2800" dirty="0" smtClean="0">
                  <a:latin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এব</m:t>
                    </m:r>
                    <m:r>
                      <a:rPr lang="en-US" sz="280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ং</m:t>
                    </m:r>
                    <m:r>
                      <a:rPr lang="en-US" sz="280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80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অন্তর্</m:t>
                    </m:r>
                    <m:r>
                      <a:rPr lang="en-US" sz="28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ভ</m:t>
                    </m:r>
                    <m:r>
                      <a:rPr lang="en-US" sz="280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ুক্ত</m:t>
                    </m:r>
                    <m:r>
                      <a:rPr lang="en-US" sz="280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80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কোণ</m:t>
                    </m:r>
                    <m:r>
                      <a:rPr lang="en-US" sz="280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80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৪৫০</m:t>
                    </m:r>
                  </m:oMath>
                </a14:m>
                <a:r>
                  <a:rPr lang="en-US" sz="2800" baseline="30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অংকনের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বিবরণসহ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সামান্তরিকটি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আঁক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en-US" sz="2800" baseline="30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173" y="2125689"/>
                <a:ext cx="7724634" cy="1095184"/>
              </a:xfrm>
              <a:prstGeom prst="rect">
                <a:avLst/>
              </a:prstGeom>
              <a:blipFill rotWithShape="0">
                <a:blip r:embed="rId2"/>
                <a:stretch>
                  <a:fillRect b="-4865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174" y="3493826"/>
            <a:ext cx="7724634" cy="312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9664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451" y="1241946"/>
            <a:ext cx="10515600" cy="1228299"/>
          </a:xfrm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en-US" sz="8000" b="1" dirty="0" err="1" smtClean="0"/>
              <a:t>সবাইকে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ধন্যবাদ</a:t>
            </a:r>
            <a:endParaRPr lang="en-US" sz="80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890451" y="3676104"/>
            <a:ext cx="10515600" cy="2019300"/>
            <a:chOff x="890451" y="3676104"/>
            <a:chExt cx="10515600" cy="201930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451" y="3676104"/>
              <a:ext cx="3055484" cy="20193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62406" y="3709849"/>
              <a:ext cx="3043645" cy="1985555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292929"/>
              </a:solidFill>
              <a:miter lim="800000"/>
            </a:ln>
            <a:effectLst>
              <a:reflection blurRad="12700" stA="28000" endPos="28000" dist="5000" dir="5400000" sy="-100000" algn="bl" rotWithShape="0"/>
            </a:effectLst>
            <a:scene3d>
              <a:camera prst="orthographicFront"/>
              <a:lightRig rig="threePt" dir="t">
                <a:rot lat="0" lon="0" rev="2700000"/>
              </a:lightRig>
            </a:scene3d>
            <a:sp3d>
              <a:bevelT h="38100"/>
              <a:contourClr>
                <a:srgbClr val="C0C0C0"/>
              </a:contourClr>
            </a:sp3d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5826" y="3676104"/>
              <a:ext cx="3057664" cy="1985555"/>
            </a:xfrm>
            <a:prstGeom prst="roundRect">
              <a:avLst>
                <a:gd name="adj" fmla="val 11111"/>
              </a:avLst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01600" dist="50800" dir="7200000" algn="tl" rotWithShape="0">
                <a:srgbClr val="000000">
                  <a:alpha val="45000"/>
                </a:srgbClr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FFFFFF"/>
              </a:extrusionClr>
            </a:sp3d>
          </p:spPr>
        </p:pic>
      </p:grpSp>
    </p:spTree>
    <p:extLst>
      <p:ext uri="{BB962C8B-B14F-4D97-AF65-F5344CB8AC3E}">
        <p14:creationId xmlns:p14="http://schemas.microsoft.com/office/powerpoint/2010/main" val="26776876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02735" y="31384"/>
            <a:ext cx="5157949" cy="929461"/>
          </a:xfrm>
          <a:prstGeom prst="horizontalScroll">
            <a:avLst/>
          </a:prstGeom>
        </p:spPr>
        <p:style>
          <a:lnRef idx="1">
            <a:schemeClr val="accent3"/>
          </a:lnRef>
          <a:fillRef idx="1003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81FE9EE-A52A-4066-B68D-BE786371EA6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07999" y="66685"/>
            <a:ext cx="5157949" cy="858857"/>
          </a:xfrm>
          <a:prstGeom prst="horizontalScroll">
            <a:avLst/>
          </a:prstGeom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814874" y="280847"/>
            <a:ext cx="230514" cy="5901589"/>
            <a:chOff x="5814874" y="280847"/>
            <a:chExt cx="230514" cy="5901589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5927678" y="280847"/>
              <a:ext cx="0" cy="5901589"/>
            </a:xfrm>
            <a:prstGeom prst="line">
              <a:avLst/>
            </a:prstGeom>
            <a:ln>
              <a:solidFill>
                <a:srgbClr val="7030A0"/>
              </a:solidFill>
              <a:prstDash val="sysDot"/>
              <a:headEnd type="diamond" w="med" len="med"/>
              <a:tailEnd type="diamond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/>
          </p:nvGrpSpPr>
          <p:grpSpPr>
            <a:xfrm>
              <a:off x="5814874" y="919201"/>
              <a:ext cx="230514" cy="4727713"/>
              <a:chOff x="5814874" y="919201"/>
              <a:chExt cx="230514" cy="4727713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5814874" y="919201"/>
                <a:ext cx="0" cy="4714069"/>
              </a:xfrm>
              <a:prstGeom prst="line">
                <a:avLst/>
              </a:prstGeom>
              <a:ln>
                <a:solidFill>
                  <a:srgbClr val="7030A0"/>
                </a:solidFill>
                <a:prstDash val="sysDot"/>
                <a:headEnd type="diamond" w="med" len="med"/>
                <a:tailEnd type="diamond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6045388" y="954108"/>
                <a:ext cx="0" cy="4692806"/>
              </a:xfrm>
              <a:prstGeom prst="line">
                <a:avLst/>
              </a:prstGeom>
              <a:ln>
                <a:solidFill>
                  <a:srgbClr val="7030A0"/>
                </a:solidFill>
                <a:prstDash val="sysDot"/>
                <a:headEnd type="diamond" w="med" len="med"/>
                <a:tailEnd type="diamond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483" y="1112209"/>
            <a:ext cx="2661311" cy="23619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8" name="Content Placeholder 2"/>
          <p:cNvSpPr txBox="1">
            <a:spLocks/>
          </p:cNvSpPr>
          <p:nvPr/>
        </p:nvSpPr>
        <p:spPr>
          <a:xfrm>
            <a:off x="6448697" y="3671250"/>
            <a:ext cx="5157949" cy="288679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1001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গনিত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402735" y="3671250"/>
            <a:ext cx="5157949" cy="288679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1001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সহিদুল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বুড়িচং হাজী ফজর আলী মাধ্যমিক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bn-B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বুড়িচং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মোবাইলঃ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০১৭২৩ ২৮৫৬৮৩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E-mail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sahidulislam181188@gmail.com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083" y="1112209"/>
            <a:ext cx="2565779" cy="221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10522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8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19117" y="330662"/>
            <a:ext cx="9800027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দেখো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968992" y="1838646"/>
            <a:ext cx="3207224" cy="1242843"/>
            <a:chOff x="968992" y="2207138"/>
            <a:chExt cx="3207224" cy="1242843"/>
          </a:xfrm>
        </p:grpSpPr>
        <p:cxnSp>
          <p:nvCxnSpPr>
            <p:cNvPr id="13" name="Straight Connector 12"/>
            <p:cNvCxnSpPr/>
            <p:nvPr/>
          </p:nvCxnSpPr>
          <p:spPr>
            <a:xfrm flipH="1">
              <a:off x="968992" y="2207138"/>
              <a:ext cx="3207224" cy="1454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968992" y="2616571"/>
              <a:ext cx="3207224" cy="1454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968992" y="3435437"/>
              <a:ext cx="3207224" cy="1454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968992" y="3026002"/>
              <a:ext cx="3207224" cy="1454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7929351" y="1598439"/>
            <a:ext cx="3207224" cy="1857375"/>
            <a:chOff x="7192371" y="1569496"/>
            <a:chExt cx="3207224" cy="2356368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7192371" y="3899464"/>
              <a:ext cx="3207224" cy="1454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/>
            <p:cNvGrpSpPr/>
            <p:nvPr/>
          </p:nvGrpSpPr>
          <p:grpSpPr>
            <a:xfrm>
              <a:off x="7192371" y="1569496"/>
              <a:ext cx="3207224" cy="2356368"/>
              <a:chOff x="7192371" y="1364776"/>
              <a:chExt cx="3207224" cy="2356368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7192371" y="1364776"/>
                <a:ext cx="0" cy="2343616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>
                <a:off x="7192371" y="1370256"/>
                <a:ext cx="3207224" cy="14544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10372301" y="1377528"/>
                <a:ext cx="0" cy="2343616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2" y="4277294"/>
            <a:ext cx="3207224" cy="1857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351" y="4373856"/>
            <a:ext cx="3207224" cy="1857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3" name="TextBox 32"/>
          <p:cNvSpPr txBox="1"/>
          <p:nvPr/>
        </p:nvSpPr>
        <p:spPr>
          <a:xfrm>
            <a:off x="4579291" y="5334972"/>
            <a:ext cx="2879678" cy="584775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9545" y="3498999"/>
            <a:ext cx="2074461" cy="830997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চর্তুভুজ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845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1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1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229" y="3572351"/>
            <a:ext cx="7828129" cy="1325563"/>
          </a:xfrm>
          <a:ln w="38100">
            <a:noFill/>
          </a:ln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চর্তুভুজ</a:t>
            </a:r>
            <a:endParaRPr lang="en-US" sz="9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09229" y="1115753"/>
            <a:ext cx="7828129" cy="94506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255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7038" y="750627"/>
            <a:ext cx="8420669" cy="940061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97038" y="2210940"/>
            <a:ext cx="8420669" cy="3589359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প্রদত্ত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চতুর্ভুজ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আঁকতে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7129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70245" y="2724280"/>
            <a:ext cx="7438031" cy="808583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রেখাংশ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আবদ্ধ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70246" y="1367972"/>
            <a:ext cx="7438030" cy="769441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</a:t>
            </a:r>
            <a:endParaRPr lang="en-US" sz="4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4585648" y="4119730"/>
            <a:ext cx="3207224" cy="1857375"/>
            <a:chOff x="7192371" y="1569496"/>
            <a:chExt cx="3207224" cy="2356368"/>
          </a:xfrm>
        </p:grpSpPr>
        <p:cxnSp>
          <p:nvCxnSpPr>
            <p:cNvPr id="14" name="Straight Connector 13"/>
            <p:cNvCxnSpPr/>
            <p:nvPr/>
          </p:nvCxnSpPr>
          <p:spPr>
            <a:xfrm flipH="1">
              <a:off x="7192371" y="3899464"/>
              <a:ext cx="3207224" cy="1454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4"/>
            <p:cNvGrpSpPr/>
            <p:nvPr/>
          </p:nvGrpSpPr>
          <p:grpSpPr>
            <a:xfrm>
              <a:off x="7192371" y="1569496"/>
              <a:ext cx="3207224" cy="2356368"/>
              <a:chOff x="7192371" y="1364776"/>
              <a:chExt cx="3207224" cy="2356368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7192371" y="1364776"/>
                <a:ext cx="0" cy="2343616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7192371" y="1370256"/>
                <a:ext cx="3207224" cy="14544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10372301" y="1377528"/>
                <a:ext cx="0" cy="2343616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844728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784143" y="2191089"/>
            <a:ext cx="6250675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</a:t>
            </a:r>
            <a:endParaRPr lang="en-US" sz="4400" dirty="0"/>
          </a:p>
        </p:txBody>
      </p:sp>
      <p:sp>
        <p:nvSpPr>
          <p:cNvPr id="26" name="TextBox 25"/>
          <p:cNvSpPr txBox="1"/>
          <p:nvPr/>
        </p:nvSpPr>
        <p:spPr>
          <a:xfrm>
            <a:off x="2784143" y="909183"/>
            <a:ext cx="6250676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endParaRPr lang="en-US" sz="44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2777318" y="3397276"/>
            <a:ext cx="6257500" cy="1960018"/>
            <a:chOff x="2777318" y="3397276"/>
            <a:chExt cx="6257500" cy="1960018"/>
          </a:xfrm>
        </p:grpSpPr>
        <p:sp>
          <p:nvSpPr>
            <p:cNvPr id="20" name="TextBox 19"/>
            <p:cNvSpPr txBox="1"/>
            <p:nvPr/>
          </p:nvSpPr>
          <p:spPr>
            <a:xfrm>
              <a:off x="2777318" y="3397276"/>
              <a:ext cx="1774210" cy="64633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সামান্তরিক</a:t>
              </a:r>
              <a:endParaRPr lang="en-US" sz="36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022375" y="3397276"/>
              <a:ext cx="1774210" cy="64633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আয়ত</a:t>
              </a:r>
              <a:endParaRPr lang="en-US" sz="36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260608" y="3397276"/>
              <a:ext cx="1774210" cy="64633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রম্বস</a:t>
              </a:r>
              <a:endParaRPr lang="en-US" sz="36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77318" y="4710963"/>
              <a:ext cx="1774210" cy="64633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বর্গ</a:t>
              </a:r>
              <a:endParaRPr lang="en-US" sz="36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022375" y="4710962"/>
              <a:ext cx="1774210" cy="64633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ট্রাপিজিয়াম</a:t>
              </a:r>
              <a:endParaRPr lang="en-US" sz="36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260608" y="4710962"/>
              <a:ext cx="1774210" cy="64633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ঘুড়ি</a:t>
              </a:r>
              <a:endParaRPr 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71136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006221" y="760911"/>
            <a:ext cx="8038531" cy="740344"/>
          </a:xfrm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006221" y="2016504"/>
            <a:ext cx="8038531" cy="1395436"/>
          </a:xfrm>
          <a:prstGeom prst="rect">
            <a:avLst/>
          </a:prstGeom>
          <a:ln w="38100">
            <a:noFill/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পরস্পর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350223" y="3927189"/>
            <a:ext cx="3350525" cy="1637732"/>
            <a:chOff x="4148919" y="4380931"/>
            <a:chExt cx="3350525" cy="1637732"/>
          </a:xfrm>
        </p:grpSpPr>
        <p:grpSp>
          <p:nvGrpSpPr>
            <p:cNvPr id="23" name="Group 22"/>
            <p:cNvGrpSpPr/>
            <p:nvPr/>
          </p:nvGrpSpPr>
          <p:grpSpPr>
            <a:xfrm>
              <a:off x="4148919" y="4380931"/>
              <a:ext cx="3350525" cy="1637732"/>
              <a:chOff x="4148919" y="4380931"/>
              <a:chExt cx="3350525" cy="1637732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4551527" y="4380931"/>
                <a:ext cx="294791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4148919" y="6018663"/>
                <a:ext cx="294791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4148919" y="4380931"/>
                <a:ext cx="402608" cy="16377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Connector 20"/>
            <p:cNvCxnSpPr/>
            <p:nvPr/>
          </p:nvCxnSpPr>
          <p:spPr>
            <a:xfrm flipH="1">
              <a:off x="7069541" y="4380931"/>
              <a:ext cx="402608" cy="16377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882119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018" y="733615"/>
            <a:ext cx="7083187" cy="740344"/>
          </a:xfrm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47416" y="4157518"/>
            <a:ext cx="7083186" cy="1395436"/>
          </a:xfrm>
          <a:prstGeom prst="rect">
            <a:avLst/>
          </a:prstGeom>
          <a:ln w="38100">
            <a:noFill/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সমকোণ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243688" y="2036976"/>
            <a:ext cx="3863846" cy="1557524"/>
            <a:chOff x="4268336" y="4198466"/>
            <a:chExt cx="2964622" cy="1557524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4268336" y="5742342"/>
              <a:ext cx="29479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/>
          </p:nvGrpSpPr>
          <p:grpSpPr>
            <a:xfrm>
              <a:off x="4268336" y="4198466"/>
              <a:ext cx="2964622" cy="1557524"/>
              <a:chOff x="4251631" y="4210429"/>
              <a:chExt cx="2964622" cy="1557524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4268336" y="4213792"/>
                <a:ext cx="294791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7202961" y="4210429"/>
                <a:ext cx="13292" cy="153191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4251631" y="4236040"/>
                <a:ext cx="13292" cy="153191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92221293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278</Words>
  <Application>Microsoft Office PowerPoint</Application>
  <PresentationFormat>Widescreen</PresentationFormat>
  <Paragraphs>59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NikoshBAN</vt:lpstr>
      <vt:lpstr>Times New Roman</vt:lpstr>
      <vt:lpstr>Office Theme</vt:lpstr>
      <vt:lpstr>PowerPoint Presentation</vt:lpstr>
      <vt:lpstr>শিক্ষক পরিচিতি </vt:lpstr>
      <vt:lpstr>PowerPoint Presentation</vt:lpstr>
      <vt:lpstr> চর্তুভুজ</vt:lpstr>
      <vt:lpstr>শিখনফল</vt:lpstr>
      <vt:lpstr>চারটি রেখাংশ দ্বারা আবদ্ধ চিত্রকে চতুর্ভুজ বলে।</vt:lpstr>
      <vt:lpstr>PowerPoint Presentation</vt:lpstr>
      <vt:lpstr>সামান্তরিক</vt:lpstr>
      <vt:lpstr>আয়ত</vt:lpstr>
      <vt:lpstr>বর্গ</vt:lpstr>
      <vt:lpstr>রম্বস</vt:lpstr>
      <vt:lpstr>একক কাজ</vt:lpstr>
      <vt:lpstr>দলগত কাজ</vt:lpstr>
      <vt:lpstr>মূল্যায়ন</vt:lpstr>
      <vt:lpstr>বাড়ির কাজ</vt:lpstr>
      <vt:lpstr>সবাইকে 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57</cp:revision>
  <dcterms:created xsi:type="dcterms:W3CDTF">2019-10-09T08:40:31Z</dcterms:created>
  <dcterms:modified xsi:type="dcterms:W3CDTF">2019-11-05T14:45:04Z</dcterms:modified>
</cp:coreProperties>
</file>