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67" r:id="rId6"/>
    <p:sldId id="268" r:id="rId7"/>
    <p:sldId id="269" r:id="rId8"/>
    <p:sldId id="262" r:id="rId9"/>
    <p:sldId id="271" r:id="rId10"/>
    <p:sldId id="258" r:id="rId11"/>
    <p:sldId id="270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3" autoAdjust="0"/>
    <p:restoredTop sz="94652" autoAdjust="0"/>
  </p:normalViewPr>
  <p:slideViewPr>
    <p:cSldViewPr>
      <p:cViewPr varScale="1">
        <p:scale>
          <a:sx n="74" d="100"/>
          <a:sy n="74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B07C2-4396-4160-ADE9-D0BB51E1878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0BC6B40-1618-4C74-9F6B-9397E95C21D6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আন্তর্জাতিক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ফুটবল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দৈর্ঘ্য-প্রস্থ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গুলি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10E73F7-E874-4A02-90A3-E7B7B7ADD830}" type="parTrans" cxnId="{BA69FFA7-B41B-4D0B-BD19-5C229EC09B5E}">
      <dgm:prSet/>
      <dgm:spPr/>
      <dgm:t>
        <a:bodyPr/>
        <a:lstStyle/>
        <a:p>
          <a:endParaRPr lang="en-US"/>
        </a:p>
      </dgm:t>
    </dgm:pt>
    <dgm:pt modelId="{AD2CACE2-E30E-48E0-9141-7DE2B0C8790B}" type="sibTrans" cxnId="{BA69FFA7-B41B-4D0B-BD19-5C229EC09B5E}">
      <dgm:prSet/>
      <dgm:spPr/>
      <dgm:t>
        <a:bodyPr/>
        <a:lstStyle/>
        <a:p>
          <a:endParaRPr lang="en-US"/>
        </a:p>
      </dgm:t>
    </dgm:pt>
    <dgm:pt modelId="{F18BB835-D470-40B2-8E3A-48070EA22F4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ফুটবল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গোল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এরিয়ার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মাপসহ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বিবরণ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28112602-A0CC-4A85-A1D6-6C90CD2AD3AE}" type="parTrans" cxnId="{6BB31616-F128-491A-862E-D4E5D940C853}">
      <dgm:prSet/>
      <dgm:spPr/>
      <dgm:t>
        <a:bodyPr/>
        <a:lstStyle/>
        <a:p>
          <a:endParaRPr lang="en-US"/>
        </a:p>
      </dgm:t>
    </dgm:pt>
    <dgm:pt modelId="{F55DE9D9-9CE3-40E7-981F-6716F8F35660}" type="sibTrans" cxnId="{6BB31616-F128-491A-862E-D4E5D940C853}">
      <dgm:prSet/>
      <dgm:spPr/>
      <dgm:t>
        <a:bodyPr/>
        <a:lstStyle/>
        <a:p>
          <a:endParaRPr lang="en-US"/>
        </a:p>
      </dgm:t>
    </dgm:pt>
    <dgm:pt modelId="{D9C90BEB-4F2F-4D5A-BBD4-FA826F721DD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ফুটবল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পেনাল্টি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এরিয়া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এটির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দাও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043A9BCF-C218-4FB2-9657-13529BF1D180}" type="parTrans" cxnId="{9636304B-F878-409D-86CC-E043A20220CA}">
      <dgm:prSet/>
      <dgm:spPr/>
      <dgm:t>
        <a:bodyPr/>
        <a:lstStyle/>
        <a:p>
          <a:endParaRPr lang="en-US"/>
        </a:p>
      </dgm:t>
    </dgm:pt>
    <dgm:pt modelId="{8198B192-05E8-44B8-8913-5EEAF9C8243F}" type="sibTrans" cxnId="{9636304B-F878-409D-86CC-E043A20220CA}">
      <dgm:prSet/>
      <dgm:spPr/>
      <dgm:t>
        <a:bodyPr/>
        <a:lstStyle/>
        <a:p>
          <a:endParaRPr lang="en-US"/>
        </a:p>
      </dgm:t>
    </dgm:pt>
    <dgm:pt modelId="{C2026E57-A182-4CA6-904A-AE59580AE66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ফুটবল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খেলার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গোল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পোষ্টের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বিবরণ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2E8CF602-62C1-4D3D-A0AA-BE15B1AFC3CD}" type="parTrans" cxnId="{301AE1E3-741B-4D9E-B148-F9306DA73762}">
      <dgm:prSet/>
      <dgm:spPr/>
      <dgm:t>
        <a:bodyPr/>
        <a:lstStyle/>
        <a:p>
          <a:endParaRPr lang="en-US"/>
        </a:p>
      </dgm:t>
    </dgm:pt>
    <dgm:pt modelId="{0D78CAEF-5F33-414F-9F61-BE0A0596C682}" type="sibTrans" cxnId="{301AE1E3-741B-4D9E-B148-F9306DA73762}">
      <dgm:prSet/>
      <dgm:spPr/>
      <dgm:t>
        <a:bodyPr/>
        <a:lstStyle/>
        <a:p>
          <a:endParaRPr lang="en-US"/>
        </a:p>
      </dgm:t>
    </dgm:pt>
    <dgm:pt modelId="{54097634-2F44-431A-9518-59647B59063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ফুটবল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মাঠের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পেনাল্টি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মার্ক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পেনাল্টি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endParaRPr lang="en-US" dirty="0"/>
        </a:p>
      </dgm:t>
    </dgm:pt>
    <dgm:pt modelId="{ABE96DC9-86E5-421F-ADCB-8E2AF6A80240}" type="parTrans" cxnId="{1B34E769-A052-4D2C-A238-F9E11D47E102}">
      <dgm:prSet/>
      <dgm:spPr/>
      <dgm:t>
        <a:bodyPr/>
        <a:lstStyle/>
        <a:p>
          <a:endParaRPr lang="en-US"/>
        </a:p>
      </dgm:t>
    </dgm:pt>
    <dgm:pt modelId="{26BAB1DE-9517-40D5-9459-804C0672DF02}" type="sibTrans" cxnId="{1B34E769-A052-4D2C-A238-F9E11D47E102}">
      <dgm:prSet/>
      <dgm:spPr/>
      <dgm:t>
        <a:bodyPr/>
        <a:lstStyle/>
        <a:p>
          <a:endParaRPr lang="en-US"/>
        </a:p>
      </dgm:t>
    </dgm:pt>
    <dgm:pt modelId="{9A51A048-608F-469C-BAE8-40FC59773988}" type="pres">
      <dgm:prSet presAssocID="{473B07C2-4396-4160-ADE9-D0BB51E1878B}" presName="linearFlow" presStyleCnt="0">
        <dgm:presLayoutVars>
          <dgm:dir/>
          <dgm:resizeHandles val="exact"/>
        </dgm:presLayoutVars>
      </dgm:prSet>
      <dgm:spPr/>
    </dgm:pt>
    <dgm:pt modelId="{892B5821-E7D5-4878-8D85-059BA4EB93ED}" type="pres">
      <dgm:prSet presAssocID="{90BC6B40-1618-4C74-9F6B-9397E95C21D6}" presName="composite" presStyleCnt="0"/>
      <dgm:spPr/>
    </dgm:pt>
    <dgm:pt modelId="{49AFE3B4-1D2C-4472-B733-0F94D01A5BF2}" type="pres">
      <dgm:prSet presAssocID="{90BC6B40-1618-4C74-9F6B-9397E95C21D6}" presName="imgShp" presStyleLbl="fgImgPlace1" presStyleIdx="0" presStyleCnt="5" custLinFactNeighborX="204" custLinFactNeighborY="164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0A3741-AD99-4239-BA21-BCB2D1FC9E1D}" type="pres">
      <dgm:prSet presAssocID="{90BC6B40-1618-4C74-9F6B-9397E95C21D6}" presName="txShp" presStyleLbl="node1" presStyleIdx="0" presStyleCnt="5" custScaleX="108918" custLinFactNeighborX="4625" custLinFactNeighborY="1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458E2-903A-40EC-81CB-8BCA2FC8222D}" type="pres">
      <dgm:prSet presAssocID="{AD2CACE2-E30E-48E0-9141-7DE2B0C8790B}" presName="spacing" presStyleCnt="0"/>
      <dgm:spPr/>
    </dgm:pt>
    <dgm:pt modelId="{F6B4850C-161B-4387-8B6D-057209FF49EC}" type="pres">
      <dgm:prSet presAssocID="{F18BB835-D470-40B2-8E3A-48070EA22F44}" presName="composite" presStyleCnt="0"/>
      <dgm:spPr/>
    </dgm:pt>
    <dgm:pt modelId="{128106AD-7E86-4E57-A936-91998F1665ED}" type="pres">
      <dgm:prSet presAssocID="{F18BB835-D470-40B2-8E3A-48070EA22F44}" presName="imgShp" presStyleLbl="fgImgPlace1" presStyleIdx="1" presStyleCnt="5" custLinFactNeighborY="96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9624B7-6037-49C7-8A6E-18EBC7544062}" type="pres">
      <dgm:prSet presAssocID="{F18BB835-D470-40B2-8E3A-48070EA22F44}" presName="txShp" presStyleLbl="node1" presStyleIdx="1" presStyleCnt="5" custScaleX="107587" custLinFactNeighborX="4625" custLinFactNeighborY="9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C5D1-6F46-480D-93CF-974C08A184A7}" type="pres">
      <dgm:prSet presAssocID="{F55DE9D9-9CE3-40E7-981F-6716F8F35660}" presName="spacing" presStyleCnt="0"/>
      <dgm:spPr/>
    </dgm:pt>
    <dgm:pt modelId="{A096F701-82BF-493A-BA96-F0EF82324083}" type="pres">
      <dgm:prSet presAssocID="{D9C90BEB-4F2F-4D5A-BBD4-FA826F721DD4}" presName="composite" presStyleCnt="0"/>
      <dgm:spPr/>
    </dgm:pt>
    <dgm:pt modelId="{E141BF00-3A8C-4C87-A6FD-7BD6A014E80F}" type="pres">
      <dgm:prSet presAssocID="{D9C90BEB-4F2F-4D5A-BBD4-FA826F721DD4}" presName="imgShp" presStyleLbl="fgImgPlace1" presStyleIdx="2" presStyleCnt="5" custLinFactNeighborX="-37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E17E9D-182F-4992-B727-DB71EF960C11}" type="pres">
      <dgm:prSet presAssocID="{D9C90BEB-4F2F-4D5A-BBD4-FA826F721DD4}" presName="txShp" presStyleLbl="node1" presStyleIdx="2" presStyleCnt="5" custScaleX="109264" custLinFactNeighborX="4206" custLinFactNeighborY="3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CE76A-5131-4109-9361-DEC1432CF2DC}" type="pres">
      <dgm:prSet presAssocID="{8198B192-05E8-44B8-8913-5EEAF9C8243F}" presName="spacing" presStyleCnt="0"/>
      <dgm:spPr/>
    </dgm:pt>
    <dgm:pt modelId="{BEF884CA-23A3-4A7C-BEED-077C111B8D92}" type="pres">
      <dgm:prSet presAssocID="{54097634-2F44-431A-9518-59647B59063F}" presName="composite" presStyleCnt="0"/>
      <dgm:spPr/>
    </dgm:pt>
    <dgm:pt modelId="{22A29EAE-D092-4A0A-929B-4FAFA65D32E2}" type="pres">
      <dgm:prSet presAssocID="{54097634-2F44-431A-9518-59647B59063F}" presName="imgShp" presStyleLbl="fgImgPlace1" presStyleIdx="3" presStyleCnt="5" custLinFactNeighborY="-96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0F42A9F-8E7D-48F1-B5F6-D5C071A1953C}" type="pres">
      <dgm:prSet presAssocID="{54097634-2F44-431A-9518-59647B59063F}" presName="txShp" presStyleLbl="node1" presStyleIdx="3" presStyleCnt="5" custScaleX="110249" custLinFactNeighborX="3959" custLinFactNeighborY="-9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40F0A-9A90-4C54-94C9-5659D4DC7F7F}" type="pres">
      <dgm:prSet presAssocID="{26BAB1DE-9517-40D5-9459-804C0672DF02}" presName="spacing" presStyleCnt="0"/>
      <dgm:spPr/>
    </dgm:pt>
    <dgm:pt modelId="{3023CBA3-FE0E-4261-8DB5-DF49555B2244}" type="pres">
      <dgm:prSet presAssocID="{C2026E57-A182-4CA6-904A-AE59580AE66F}" presName="composite" presStyleCnt="0"/>
      <dgm:spPr/>
    </dgm:pt>
    <dgm:pt modelId="{45EAC442-44C3-46F5-9CA8-243696F47D68}" type="pres">
      <dgm:prSet presAssocID="{C2026E57-A182-4CA6-904A-AE59580AE66F}" presName="imgShp" presStyleLbl="fgImgPlace1" presStyleIdx="4" presStyleCnt="5" custLinFactNeighborY="-2385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9EB9395-F328-4EA8-9109-2F866ECA98C4}" type="pres">
      <dgm:prSet presAssocID="{C2026E57-A182-4CA6-904A-AE59580AE66F}" presName="txShp" presStyleLbl="node1" presStyleIdx="4" presStyleCnt="5" custScaleX="110249" custLinFactNeighborX="3959" custLinFactNeighborY="-2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07442-10A6-4303-9045-7EA71E90E5AF}" type="presOf" srcId="{F18BB835-D470-40B2-8E3A-48070EA22F44}" destId="{489624B7-6037-49C7-8A6E-18EBC7544062}" srcOrd="0" destOrd="0" presId="urn:microsoft.com/office/officeart/2005/8/layout/vList3#1"/>
    <dgm:cxn modelId="{F6E71083-661E-402D-ABDF-835C824C97B9}" type="presOf" srcId="{D9C90BEB-4F2F-4D5A-BBD4-FA826F721DD4}" destId="{0BE17E9D-182F-4992-B727-DB71EF960C11}" srcOrd="0" destOrd="0" presId="urn:microsoft.com/office/officeart/2005/8/layout/vList3#1"/>
    <dgm:cxn modelId="{42C911C3-C002-40D0-AA53-080F73FC07DA}" type="presOf" srcId="{473B07C2-4396-4160-ADE9-D0BB51E1878B}" destId="{9A51A048-608F-469C-BAE8-40FC59773988}" srcOrd="0" destOrd="0" presId="urn:microsoft.com/office/officeart/2005/8/layout/vList3#1"/>
    <dgm:cxn modelId="{BA69FFA7-B41B-4D0B-BD19-5C229EC09B5E}" srcId="{473B07C2-4396-4160-ADE9-D0BB51E1878B}" destId="{90BC6B40-1618-4C74-9F6B-9397E95C21D6}" srcOrd="0" destOrd="0" parTransId="{510E73F7-E874-4A02-90A3-E7B7B7ADD830}" sibTransId="{AD2CACE2-E30E-48E0-9141-7DE2B0C8790B}"/>
    <dgm:cxn modelId="{6BB31616-F128-491A-862E-D4E5D940C853}" srcId="{473B07C2-4396-4160-ADE9-D0BB51E1878B}" destId="{F18BB835-D470-40B2-8E3A-48070EA22F44}" srcOrd="1" destOrd="0" parTransId="{28112602-A0CC-4A85-A1D6-6C90CD2AD3AE}" sibTransId="{F55DE9D9-9CE3-40E7-981F-6716F8F35660}"/>
    <dgm:cxn modelId="{301AE1E3-741B-4D9E-B148-F9306DA73762}" srcId="{473B07C2-4396-4160-ADE9-D0BB51E1878B}" destId="{C2026E57-A182-4CA6-904A-AE59580AE66F}" srcOrd="4" destOrd="0" parTransId="{2E8CF602-62C1-4D3D-A0AA-BE15B1AFC3CD}" sibTransId="{0D78CAEF-5F33-414F-9F61-BE0A0596C682}"/>
    <dgm:cxn modelId="{1B34E769-A052-4D2C-A238-F9E11D47E102}" srcId="{473B07C2-4396-4160-ADE9-D0BB51E1878B}" destId="{54097634-2F44-431A-9518-59647B59063F}" srcOrd="3" destOrd="0" parTransId="{ABE96DC9-86E5-421F-ADCB-8E2AF6A80240}" sibTransId="{26BAB1DE-9517-40D5-9459-804C0672DF02}"/>
    <dgm:cxn modelId="{9636304B-F878-409D-86CC-E043A20220CA}" srcId="{473B07C2-4396-4160-ADE9-D0BB51E1878B}" destId="{D9C90BEB-4F2F-4D5A-BBD4-FA826F721DD4}" srcOrd="2" destOrd="0" parTransId="{043A9BCF-C218-4FB2-9657-13529BF1D180}" sibTransId="{8198B192-05E8-44B8-8913-5EEAF9C8243F}"/>
    <dgm:cxn modelId="{9BF0FE82-E62C-4D5A-8D8B-D25E9F020036}" type="presOf" srcId="{90BC6B40-1618-4C74-9F6B-9397E95C21D6}" destId="{1B0A3741-AD99-4239-BA21-BCB2D1FC9E1D}" srcOrd="0" destOrd="0" presId="urn:microsoft.com/office/officeart/2005/8/layout/vList3#1"/>
    <dgm:cxn modelId="{43F37024-13C8-446E-A445-459C964DEE8E}" type="presOf" srcId="{54097634-2F44-431A-9518-59647B59063F}" destId="{60F42A9F-8E7D-48F1-B5F6-D5C071A1953C}" srcOrd="0" destOrd="0" presId="urn:microsoft.com/office/officeart/2005/8/layout/vList3#1"/>
    <dgm:cxn modelId="{3E8928C2-8386-4F4A-A56F-B446F4C0862F}" type="presOf" srcId="{C2026E57-A182-4CA6-904A-AE59580AE66F}" destId="{F9EB9395-F328-4EA8-9109-2F866ECA98C4}" srcOrd="0" destOrd="0" presId="urn:microsoft.com/office/officeart/2005/8/layout/vList3#1"/>
    <dgm:cxn modelId="{D0475E17-89CB-4956-8843-B1FC811966E0}" type="presParOf" srcId="{9A51A048-608F-469C-BAE8-40FC59773988}" destId="{892B5821-E7D5-4878-8D85-059BA4EB93ED}" srcOrd="0" destOrd="0" presId="urn:microsoft.com/office/officeart/2005/8/layout/vList3#1"/>
    <dgm:cxn modelId="{5E2B3D08-BF52-41AC-8E09-4070B41C0580}" type="presParOf" srcId="{892B5821-E7D5-4878-8D85-059BA4EB93ED}" destId="{49AFE3B4-1D2C-4472-B733-0F94D01A5BF2}" srcOrd="0" destOrd="0" presId="urn:microsoft.com/office/officeart/2005/8/layout/vList3#1"/>
    <dgm:cxn modelId="{43ED7118-AB01-4758-813C-37B0D87804AA}" type="presParOf" srcId="{892B5821-E7D5-4878-8D85-059BA4EB93ED}" destId="{1B0A3741-AD99-4239-BA21-BCB2D1FC9E1D}" srcOrd="1" destOrd="0" presId="urn:microsoft.com/office/officeart/2005/8/layout/vList3#1"/>
    <dgm:cxn modelId="{8CA595FD-682D-459E-8996-008D285ED958}" type="presParOf" srcId="{9A51A048-608F-469C-BAE8-40FC59773988}" destId="{597458E2-903A-40EC-81CB-8BCA2FC8222D}" srcOrd="1" destOrd="0" presId="urn:microsoft.com/office/officeart/2005/8/layout/vList3#1"/>
    <dgm:cxn modelId="{582CBB31-D6B3-48D7-BB0F-2076D3311834}" type="presParOf" srcId="{9A51A048-608F-469C-BAE8-40FC59773988}" destId="{F6B4850C-161B-4387-8B6D-057209FF49EC}" srcOrd="2" destOrd="0" presId="urn:microsoft.com/office/officeart/2005/8/layout/vList3#1"/>
    <dgm:cxn modelId="{C67FE7B9-6894-4C43-AE31-6A8B168C92F5}" type="presParOf" srcId="{F6B4850C-161B-4387-8B6D-057209FF49EC}" destId="{128106AD-7E86-4E57-A936-91998F1665ED}" srcOrd="0" destOrd="0" presId="urn:microsoft.com/office/officeart/2005/8/layout/vList3#1"/>
    <dgm:cxn modelId="{24AA79DA-4082-4D58-BC06-311DA0432894}" type="presParOf" srcId="{F6B4850C-161B-4387-8B6D-057209FF49EC}" destId="{489624B7-6037-49C7-8A6E-18EBC7544062}" srcOrd="1" destOrd="0" presId="urn:microsoft.com/office/officeart/2005/8/layout/vList3#1"/>
    <dgm:cxn modelId="{2B6C1207-8EBB-412B-8ADF-A7894953E0FB}" type="presParOf" srcId="{9A51A048-608F-469C-BAE8-40FC59773988}" destId="{2BDAC5D1-6F46-480D-93CF-974C08A184A7}" srcOrd="3" destOrd="0" presId="urn:microsoft.com/office/officeart/2005/8/layout/vList3#1"/>
    <dgm:cxn modelId="{17C6B761-5C09-42B9-A105-24FC35794F0A}" type="presParOf" srcId="{9A51A048-608F-469C-BAE8-40FC59773988}" destId="{A096F701-82BF-493A-BA96-F0EF82324083}" srcOrd="4" destOrd="0" presId="urn:microsoft.com/office/officeart/2005/8/layout/vList3#1"/>
    <dgm:cxn modelId="{6EA7413B-662E-4156-B66D-6090D77EDF9F}" type="presParOf" srcId="{A096F701-82BF-493A-BA96-F0EF82324083}" destId="{E141BF00-3A8C-4C87-A6FD-7BD6A014E80F}" srcOrd="0" destOrd="0" presId="urn:microsoft.com/office/officeart/2005/8/layout/vList3#1"/>
    <dgm:cxn modelId="{8D20D8D7-8469-4BC1-AAB8-A045E878C433}" type="presParOf" srcId="{A096F701-82BF-493A-BA96-F0EF82324083}" destId="{0BE17E9D-182F-4992-B727-DB71EF960C11}" srcOrd="1" destOrd="0" presId="urn:microsoft.com/office/officeart/2005/8/layout/vList3#1"/>
    <dgm:cxn modelId="{3D6B239A-ECF2-4477-83C6-C492CCBE2C92}" type="presParOf" srcId="{9A51A048-608F-469C-BAE8-40FC59773988}" destId="{D74CE76A-5131-4109-9361-DEC1432CF2DC}" srcOrd="5" destOrd="0" presId="urn:microsoft.com/office/officeart/2005/8/layout/vList3#1"/>
    <dgm:cxn modelId="{55A1EECC-1DED-4583-B7CA-75F10C03C36A}" type="presParOf" srcId="{9A51A048-608F-469C-BAE8-40FC59773988}" destId="{BEF884CA-23A3-4A7C-BEED-077C111B8D92}" srcOrd="6" destOrd="0" presId="urn:microsoft.com/office/officeart/2005/8/layout/vList3#1"/>
    <dgm:cxn modelId="{880BCCAF-C1A8-4BCE-96FF-388A9EBDE5E6}" type="presParOf" srcId="{BEF884CA-23A3-4A7C-BEED-077C111B8D92}" destId="{22A29EAE-D092-4A0A-929B-4FAFA65D32E2}" srcOrd="0" destOrd="0" presId="urn:microsoft.com/office/officeart/2005/8/layout/vList3#1"/>
    <dgm:cxn modelId="{6DFD2B5E-5587-441A-A7D5-72ADD9F0D8A7}" type="presParOf" srcId="{BEF884CA-23A3-4A7C-BEED-077C111B8D92}" destId="{60F42A9F-8E7D-48F1-B5F6-D5C071A1953C}" srcOrd="1" destOrd="0" presId="urn:microsoft.com/office/officeart/2005/8/layout/vList3#1"/>
    <dgm:cxn modelId="{001ECA7D-2B51-49B1-83B9-A20F94942C71}" type="presParOf" srcId="{9A51A048-608F-469C-BAE8-40FC59773988}" destId="{72940F0A-9A90-4C54-94C9-5659D4DC7F7F}" srcOrd="7" destOrd="0" presId="urn:microsoft.com/office/officeart/2005/8/layout/vList3#1"/>
    <dgm:cxn modelId="{0C8AAFE2-9367-49A2-AF5F-2B976FA5E928}" type="presParOf" srcId="{9A51A048-608F-469C-BAE8-40FC59773988}" destId="{3023CBA3-FE0E-4261-8DB5-DF49555B2244}" srcOrd="8" destOrd="0" presId="urn:microsoft.com/office/officeart/2005/8/layout/vList3#1"/>
    <dgm:cxn modelId="{11F0F535-4731-4D77-AB56-2FD990AFA4BA}" type="presParOf" srcId="{3023CBA3-FE0E-4261-8DB5-DF49555B2244}" destId="{45EAC442-44C3-46F5-9CA8-243696F47D68}" srcOrd="0" destOrd="0" presId="urn:microsoft.com/office/officeart/2005/8/layout/vList3#1"/>
    <dgm:cxn modelId="{552DE141-F8C7-4058-8535-5A4DD9B311D1}" type="presParOf" srcId="{3023CBA3-FE0E-4261-8DB5-DF49555B2244}" destId="{F9EB9395-F328-4EA8-9109-2F866ECA98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5D34-146C-46F2-A34B-B9E39F559B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823B-4A9B-48E2-BAFC-40FCD450A0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867A-C70A-4D4C-A365-2A58626520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CFC4-511A-4939-9004-A93D1DF4A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4611-AA59-4D9A-9EDE-CE139713C6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1206-4495-46CB-B439-CCFDA61062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F165-CA04-4A7A-BA87-13AF9B762D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8DCA-7064-4CC5-9519-7857037B02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B269-A6E1-42A6-8B25-DA7FD5DF4B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4662-D160-471F-B250-A2F75A745A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E57F-466A-4E62-861A-203105BB50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4EAD-CB9B-483F-8BBF-A6159D8FE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C800-28EC-4DE3-8A13-46C377A01E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A9D9-2CC3-4591-A1BD-19EE29729B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D283-B838-4EFE-8331-EA70EB1E8E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9A00-4687-4D5A-BD7F-E17AF9E5F6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6C9E-9D62-4631-A024-AEE606FC76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05AC-B116-4212-B643-6A7147E03D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9199-DAD0-43A4-B458-D548F2DE6A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B86A-9B62-4DDB-B60F-58598E9371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92AA-5BB0-4888-9549-C5AEAE48E3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4D995-0063-40FA-AFF3-CA504A0A0A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887DE1-3E0B-495B-9ABB-7A74644F72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22FA37-3E8A-44B4-854C-19AF9630A9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500313" y="785813"/>
            <a:ext cx="3500437" cy="928687"/>
          </a:xfrm>
          <a:ln w="38100"/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s-E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3643306" y="2071678"/>
            <a:ext cx="4572032" cy="2857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4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উৎপল বিশ্বাস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3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3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</p:txBody>
      </p:sp>
      <p:sp>
        <p:nvSpPr>
          <p:cNvPr id="6" name="Oval 5"/>
          <p:cNvSpPr/>
          <p:nvPr/>
        </p:nvSpPr>
        <p:spPr>
          <a:xfrm>
            <a:off x="1928813" y="2071688"/>
            <a:ext cx="1643062" cy="19288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42910" y="1214422"/>
          <a:ext cx="807249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43075" y="1600200"/>
            <a:ext cx="5757863" cy="3328988"/>
          </a:xfrm>
          <a:solidFill>
            <a:srgbClr val="92D050"/>
          </a:solidFill>
        </p:spPr>
        <p:txBody>
          <a:bodyPr/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ফুটবল মাঠের সর্বনিম্ন প্রস্থ কত?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পেনাল্টি মার্কের ব্যাসার্ধ কত হবে?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গোল পোষ্টের উচ্চতা কত?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কর্ণার এরিয়া কী?</a:t>
            </a: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সেন্টার সার্কেল বলতে কী বুঝ?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6731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85938" y="2286000"/>
            <a:ext cx="5972175" cy="221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3800" b="1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sz="13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85750"/>
            <a:ext cx="4214813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000232" y="1357298"/>
            <a:ext cx="6286544" cy="364332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  <a:ln cap="flat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kern="0" dirty="0">
                <a:latin typeface="NikoshBAN" pitchFamily="2" charset="0"/>
                <a:cs typeface="NikoshBAN" pitchFamily="2" charset="0"/>
              </a:rPr>
              <a:t>- ৯ম/১০ম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খেলাধূলা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latin typeface="NikoshBAN" pitchFamily="2" charset="0"/>
                <a:cs typeface="NikoshBAN" pitchFamily="2" charset="0"/>
              </a:rPr>
              <a:t>ফুটবল</a:t>
            </a:r>
            <a:endParaRPr lang="en-US" sz="3600" b="1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 ১৪/০৯/১৪ </a:t>
            </a:r>
            <a:r>
              <a:rPr lang="en-US" sz="3200" kern="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857224" y="2071678"/>
            <a:ext cx="7215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isometricRight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16600" b="1" kern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lang="en-US" sz="166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6063" y="3643313"/>
            <a:ext cx="4286250" cy="292893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8625" y="500063"/>
            <a:ext cx="4286250" cy="292893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14938" y="500063"/>
            <a:ext cx="3714750" cy="28575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66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endParaRPr lang="en-US" sz="66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43063" y="2671763"/>
            <a:ext cx="6257925" cy="2185987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ফুটবল মাঠের সঠিক মাপ বলতে পারবে।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ফুটবল মাঠের বিভিন্ন অংশ চিহ্নিত করতে পারবে।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পূর্ণাঙ্গ মাঠ অংকন করতে পারবে।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214313"/>
            <a:ext cx="7000875" cy="450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8938" y="5000625"/>
            <a:ext cx="2786062" cy="928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১৩০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uch 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4357688"/>
            <a:ext cx="54292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al Li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588" y="319088"/>
            <a:ext cx="292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71813" y="5214938"/>
            <a:ext cx="3000375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Halfway Lin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23850"/>
            <a:ext cx="42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24213" y="5367338"/>
            <a:ext cx="3000375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হাফওয়ে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 descr="Goal Are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1928813"/>
            <a:ext cx="457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376613" y="5519738"/>
            <a:ext cx="3000375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4813" y="5072063"/>
            <a:ext cx="3000375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পেনাল্টি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৪৪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8" name="Picture 17" descr="Penalty Are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1266825"/>
            <a:ext cx="914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enalty Ar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313" y="2071688"/>
            <a:ext cx="642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enalty mark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2143125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643313" y="5429250"/>
            <a:ext cx="3000375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পেনাল্টি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পেনাল্টি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57625" y="5357813"/>
            <a:ext cx="3000375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পেনাল্টি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পেনাল্টি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কিকের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5" name="Picture 24" descr="Goal Post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0" y="2143125"/>
            <a:ext cx="3571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071938" y="5214938"/>
            <a:ext cx="3000375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পোষ্ট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ক্রসবার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পোষ্টের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8698 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2604 -0.006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12066 0.1199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6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" presetClass="exit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7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71563" y="2714625"/>
            <a:ext cx="6700837" cy="857250"/>
          </a:xfrm>
          <a:solidFill>
            <a:srgbClr val="33CCFF"/>
          </a:solidFill>
        </p:spPr>
        <p:txBody>
          <a:bodyPr/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85750" y="915988"/>
            <a:ext cx="8501063" cy="5584825"/>
            <a:chOff x="0" y="415925"/>
            <a:chExt cx="8851900" cy="5790689"/>
          </a:xfrm>
        </p:grpSpPr>
        <p:sp>
          <p:nvSpPr>
            <p:cNvPr id="11268" name="TextBox 53"/>
            <p:cNvSpPr txBox="1">
              <a:spLocks noChangeArrowheads="1"/>
            </p:cNvSpPr>
            <p:nvPr/>
          </p:nvSpPr>
          <p:spPr bwMode="auto">
            <a:xfrm rot="5400000">
              <a:off x="-442913" y="3157538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NikoshBAN" pitchFamily="2" charset="0"/>
                  <a:cs typeface="NikoshBAN" pitchFamily="2" charset="0"/>
                </a:rPr>
                <a:t>গোল লাইন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7051" y="857058"/>
              <a:ext cx="8357648" cy="5143804"/>
            </a:xfrm>
            <a:prstGeom prst="rect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469681" y="2371394"/>
              <a:ext cx="2072882" cy="2072335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7051" y="2142597"/>
              <a:ext cx="1643098" cy="2500301"/>
            </a:xfrm>
            <a:prstGeom prst="rect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71601" y="2142597"/>
              <a:ext cx="1643098" cy="2500301"/>
            </a:xfrm>
            <a:prstGeom prst="rect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6714550" y="2786190"/>
              <a:ext cx="1000075" cy="1214761"/>
            </a:xfrm>
            <a:prstGeom prst="arc">
              <a:avLst>
                <a:gd name="adj1" fmla="val 16966860"/>
                <a:gd name="adj2" fmla="val 4606635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08862" y="2777959"/>
              <a:ext cx="705837" cy="1295416"/>
            </a:xfrm>
            <a:prstGeom prst="rect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1357126" y="2809234"/>
              <a:ext cx="1000074" cy="1214761"/>
            </a:xfrm>
            <a:prstGeom prst="arc">
              <a:avLst>
                <a:gd name="adj1" fmla="val 16966860"/>
                <a:gd name="adj2" fmla="val 4606635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7051" y="2761499"/>
              <a:ext cx="705838" cy="1295416"/>
            </a:xfrm>
            <a:prstGeom prst="rect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>
              <a:stCxn id="43" idx="0"/>
              <a:endCxn id="43" idx="2"/>
            </p:cNvCxnSpPr>
            <p:nvPr/>
          </p:nvCxnSpPr>
          <p:spPr>
            <a:xfrm rot="16200000" flipH="1">
              <a:off x="1963976" y="3428956"/>
              <a:ext cx="5145450" cy="1654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8" name="TextBox 45"/>
            <p:cNvSpPr txBox="1">
              <a:spLocks noChangeArrowheads="1"/>
            </p:cNvSpPr>
            <p:nvPr/>
          </p:nvSpPr>
          <p:spPr bwMode="auto">
            <a:xfrm>
              <a:off x="2714625" y="415925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NikoshBAN" pitchFamily="2" charset="0"/>
                  <a:cs typeface="NikoshBAN" pitchFamily="2" charset="0"/>
                </a:rPr>
                <a:t>টাচ্ লাইন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144111" y="572296"/>
              <a:ext cx="4286269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500864" y="572296"/>
              <a:ext cx="2071228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-714287" y="1784585"/>
              <a:ext cx="1856708" cy="165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-607297" y="4821487"/>
              <a:ext cx="1642725" cy="1652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3" name="TextBox 16"/>
            <p:cNvSpPr txBox="1">
              <a:spLocks noChangeArrowheads="1"/>
            </p:cNvSpPr>
            <p:nvPr/>
          </p:nvSpPr>
          <p:spPr bwMode="auto">
            <a:xfrm>
              <a:off x="571500" y="1643063"/>
              <a:ext cx="1285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পেনাল্টি এরিয়া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481102" y="3286579"/>
              <a:ext cx="214892" cy="2139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10470" y="3304685"/>
              <a:ext cx="214892" cy="2139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6" name="TextBox 19"/>
            <p:cNvSpPr txBox="1">
              <a:spLocks noChangeArrowheads="1"/>
            </p:cNvSpPr>
            <p:nvPr/>
          </p:nvSpPr>
          <p:spPr bwMode="auto">
            <a:xfrm rot="5400000">
              <a:off x="1208088" y="3208338"/>
              <a:ext cx="12144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পেনাল্টি মার্ক</a:t>
              </a:r>
            </a:p>
          </p:txBody>
        </p:sp>
        <p:sp>
          <p:nvSpPr>
            <p:cNvPr id="11287" name="TextBox 20"/>
            <p:cNvSpPr txBox="1">
              <a:spLocks noChangeArrowheads="1"/>
            </p:cNvSpPr>
            <p:nvPr/>
          </p:nvSpPr>
          <p:spPr bwMode="auto">
            <a:xfrm rot="5400000">
              <a:off x="2042319" y="3244057"/>
              <a:ext cx="1285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পেনাল্টি  আর্ক</a:t>
              </a:r>
            </a:p>
          </p:txBody>
        </p:sp>
        <p:sp>
          <p:nvSpPr>
            <p:cNvPr id="11288" name="TextBox 21"/>
            <p:cNvSpPr txBox="1">
              <a:spLocks noChangeArrowheads="1"/>
            </p:cNvSpPr>
            <p:nvPr/>
          </p:nvSpPr>
          <p:spPr bwMode="auto">
            <a:xfrm rot="5400000">
              <a:off x="108744" y="3210719"/>
              <a:ext cx="1285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গোল এরিয়া</a:t>
              </a:r>
            </a:p>
          </p:txBody>
        </p:sp>
        <p:sp>
          <p:nvSpPr>
            <p:cNvPr id="11289" name="TextBox 22"/>
            <p:cNvSpPr txBox="1">
              <a:spLocks noChangeArrowheads="1"/>
            </p:cNvSpPr>
            <p:nvPr/>
          </p:nvSpPr>
          <p:spPr bwMode="auto">
            <a:xfrm rot="5400000">
              <a:off x="3613941" y="5030002"/>
              <a:ext cx="1285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হাফওয়ে লাইন</a:t>
              </a:r>
            </a:p>
          </p:txBody>
        </p:sp>
        <p:sp>
          <p:nvSpPr>
            <p:cNvPr id="24" name="Arc 23"/>
            <p:cNvSpPr/>
            <p:nvPr/>
          </p:nvSpPr>
          <p:spPr>
            <a:xfrm rot="8241166">
              <a:off x="8392362" y="697393"/>
              <a:ext cx="423172" cy="689682"/>
            </a:xfrm>
            <a:prstGeom prst="arc">
              <a:avLst>
                <a:gd name="adj1" fmla="val 17225423"/>
                <a:gd name="adj2" fmla="val 4606635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2654293">
              <a:off x="8410544" y="5535039"/>
              <a:ext cx="441356" cy="605734"/>
            </a:xfrm>
            <a:prstGeom prst="arc">
              <a:avLst>
                <a:gd name="adj1" fmla="val 17225423"/>
                <a:gd name="adj2" fmla="val 4606635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39314">
              <a:off x="97163" y="682742"/>
              <a:ext cx="605734" cy="700879"/>
            </a:xfrm>
            <a:prstGeom prst="arc">
              <a:avLst>
                <a:gd name="adj1" fmla="val 16739200"/>
                <a:gd name="adj2" fmla="val 2920644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93" name="TextBox 22"/>
            <p:cNvSpPr txBox="1">
              <a:spLocks noChangeArrowheads="1"/>
            </p:cNvSpPr>
            <p:nvPr/>
          </p:nvSpPr>
          <p:spPr bwMode="auto">
            <a:xfrm rot="5400000">
              <a:off x="3471064" y="2386796"/>
              <a:ext cx="1285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সেন্টার সার্কেল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28430" y="3357357"/>
              <a:ext cx="214892" cy="2139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95" name="TextBox 22"/>
            <p:cNvSpPr txBox="1">
              <a:spLocks noChangeArrowheads="1"/>
            </p:cNvSpPr>
            <p:nvPr/>
          </p:nvSpPr>
          <p:spPr bwMode="auto">
            <a:xfrm rot="-5400000">
              <a:off x="4185445" y="3315498"/>
              <a:ext cx="1285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সেন্টার মার্ক</a:t>
              </a:r>
            </a:p>
          </p:txBody>
        </p:sp>
        <p:sp>
          <p:nvSpPr>
            <p:cNvPr id="11296" name="TextBox 22"/>
            <p:cNvSpPr txBox="1">
              <a:spLocks noChangeArrowheads="1"/>
            </p:cNvSpPr>
            <p:nvPr/>
          </p:nvSpPr>
          <p:spPr bwMode="auto">
            <a:xfrm>
              <a:off x="7215206" y="1000108"/>
              <a:ext cx="1285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NikoshBAN" pitchFamily="2" charset="0"/>
                  <a:cs typeface="NikoshBAN" pitchFamily="2" charset="0"/>
                </a:rPr>
                <a:t>কর্ণার এরিয়া</a:t>
              </a:r>
            </a:p>
          </p:txBody>
        </p:sp>
        <p:sp>
          <p:nvSpPr>
            <p:cNvPr id="37" name="Arc 36"/>
            <p:cNvSpPr/>
            <p:nvPr/>
          </p:nvSpPr>
          <p:spPr>
            <a:xfrm rot="18958415">
              <a:off x="262830" y="5452738"/>
              <a:ext cx="527312" cy="753876"/>
            </a:xfrm>
            <a:prstGeom prst="arc">
              <a:avLst>
                <a:gd name="adj1" fmla="val 17225423"/>
                <a:gd name="adj2" fmla="val 4606635"/>
              </a:avLst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00364" y="214290"/>
            <a:ext cx="314327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280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Diseño predeterminado</vt:lpstr>
      <vt:lpstr>Office Theme</vt:lpstr>
      <vt:lpstr>শিক্ষক পরিচিতি</vt:lpstr>
      <vt:lpstr>পাঠ পরিচিতি</vt:lpstr>
      <vt:lpstr>PowerPoint Presentation</vt:lpstr>
      <vt:lpstr>PowerPoint Presentation</vt:lpstr>
      <vt:lpstr>ফুটবল মাঠ</vt:lpstr>
      <vt:lpstr>শিখনফল</vt:lpstr>
      <vt:lpstr>PowerPoint Presentation</vt:lpstr>
      <vt:lpstr>জোড়ায় কাজ</vt:lpstr>
      <vt:lpstr>PowerPoint Presentation</vt:lpstr>
      <vt:lpstr>দলীয় কাজ</vt:lpstr>
      <vt:lpstr>মূল্যায়ন</vt:lpstr>
      <vt:lpstr>বাড়ীর কাজ</vt:lpstr>
      <vt:lpstr>ধন্যবাদ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NEER</cp:lastModifiedBy>
  <cp:revision>567</cp:revision>
  <dcterms:created xsi:type="dcterms:W3CDTF">2010-05-23T14:28:12Z</dcterms:created>
  <dcterms:modified xsi:type="dcterms:W3CDTF">2018-02-01T19:26:56Z</dcterms:modified>
  <cp:contentStatus/>
</cp:coreProperties>
</file>