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456" autoAdjust="0"/>
    <p:restoredTop sz="94660"/>
  </p:normalViewPr>
  <p:slideViewPr>
    <p:cSldViewPr snapToGrid="0">
      <p:cViewPr varScale="1">
        <p:scale>
          <a:sx n="67" d="100"/>
          <a:sy n="67" d="100"/>
        </p:scale>
        <p:origin x="72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C068E4-30EF-4DCF-978A-5108CE04F4EA}"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7AF1DA-2313-4C3C-B6C7-CDD33C229E9F}" type="slidenum">
              <a:rPr lang="en-US" smtClean="0"/>
              <a:t>‹#›</a:t>
            </a:fld>
            <a:endParaRPr lang="en-US"/>
          </a:p>
        </p:txBody>
      </p:sp>
    </p:spTree>
    <p:extLst>
      <p:ext uri="{BB962C8B-B14F-4D97-AF65-F5344CB8AC3E}">
        <p14:creationId xmlns:p14="http://schemas.microsoft.com/office/powerpoint/2010/main" val="3415573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C068E4-30EF-4DCF-978A-5108CE04F4EA}"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7AF1DA-2313-4C3C-B6C7-CDD33C229E9F}" type="slidenum">
              <a:rPr lang="en-US" smtClean="0"/>
              <a:t>‹#›</a:t>
            </a:fld>
            <a:endParaRPr lang="en-US"/>
          </a:p>
        </p:txBody>
      </p:sp>
    </p:spTree>
    <p:extLst>
      <p:ext uri="{BB962C8B-B14F-4D97-AF65-F5344CB8AC3E}">
        <p14:creationId xmlns:p14="http://schemas.microsoft.com/office/powerpoint/2010/main" val="4274237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C068E4-30EF-4DCF-978A-5108CE04F4EA}"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7AF1DA-2313-4C3C-B6C7-CDD33C229E9F}" type="slidenum">
              <a:rPr lang="en-US" smtClean="0"/>
              <a:t>‹#›</a:t>
            </a:fld>
            <a:endParaRPr lang="en-US"/>
          </a:p>
        </p:txBody>
      </p:sp>
    </p:spTree>
    <p:extLst>
      <p:ext uri="{BB962C8B-B14F-4D97-AF65-F5344CB8AC3E}">
        <p14:creationId xmlns:p14="http://schemas.microsoft.com/office/powerpoint/2010/main" val="4101979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C068E4-30EF-4DCF-978A-5108CE04F4EA}"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7AF1DA-2313-4C3C-B6C7-CDD33C229E9F}" type="slidenum">
              <a:rPr lang="en-US" smtClean="0"/>
              <a:t>‹#›</a:t>
            </a:fld>
            <a:endParaRPr lang="en-US"/>
          </a:p>
        </p:txBody>
      </p:sp>
    </p:spTree>
    <p:extLst>
      <p:ext uri="{BB962C8B-B14F-4D97-AF65-F5344CB8AC3E}">
        <p14:creationId xmlns:p14="http://schemas.microsoft.com/office/powerpoint/2010/main" val="742165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C068E4-30EF-4DCF-978A-5108CE04F4EA}"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7AF1DA-2313-4C3C-B6C7-CDD33C229E9F}" type="slidenum">
              <a:rPr lang="en-US" smtClean="0"/>
              <a:t>‹#›</a:t>
            </a:fld>
            <a:endParaRPr lang="en-US"/>
          </a:p>
        </p:txBody>
      </p:sp>
    </p:spTree>
    <p:extLst>
      <p:ext uri="{BB962C8B-B14F-4D97-AF65-F5344CB8AC3E}">
        <p14:creationId xmlns:p14="http://schemas.microsoft.com/office/powerpoint/2010/main" val="3958436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C068E4-30EF-4DCF-978A-5108CE04F4EA}" type="datetimeFigureOut">
              <a:rPr lang="en-US" smtClean="0"/>
              <a:t>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7AF1DA-2313-4C3C-B6C7-CDD33C229E9F}" type="slidenum">
              <a:rPr lang="en-US" smtClean="0"/>
              <a:t>‹#›</a:t>
            </a:fld>
            <a:endParaRPr lang="en-US"/>
          </a:p>
        </p:txBody>
      </p:sp>
    </p:spTree>
    <p:extLst>
      <p:ext uri="{BB962C8B-B14F-4D97-AF65-F5344CB8AC3E}">
        <p14:creationId xmlns:p14="http://schemas.microsoft.com/office/powerpoint/2010/main" val="3014279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C068E4-30EF-4DCF-978A-5108CE04F4EA}" type="datetimeFigureOut">
              <a:rPr lang="en-US" smtClean="0"/>
              <a:t>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7AF1DA-2313-4C3C-B6C7-CDD33C229E9F}" type="slidenum">
              <a:rPr lang="en-US" smtClean="0"/>
              <a:t>‹#›</a:t>
            </a:fld>
            <a:endParaRPr lang="en-US"/>
          </a:p>
        </p:txBody>
      </p:sp>
    </p:spTree>
    <p:extLst>
      <p:ext uri="{BB962C8B-B14F-4D97-AF65-F5344CB8AC3E}">
        <p14:creationId xmlns:p14="http://schemas.microsoft.com/office/powerpoint/2010/main" val="2371141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C068E4-30EF-4DCF-978A-5108CE04F4EA}" type="datetimeFigureOut">
              <a:rPr lang="en-US" smtClean="0"/>
              <a:t>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7AF1DA-2313-4C3C-B6C7-CDD33C229E9F}" type="slidenum">
              <a:rPr lang="en-US" smtClean="0"/>
              <a:t>‹#›</a:t>
            </a:fld>
            <a:endParaRPr lang="en-US"/>
          </a:p>
        </p:txBody>
      </p:sp>
    </p:spTree>
    <p:extLst>
      <p:ext uri="{BB962C8B-B14F-4D97-AF65-F5344CB8AC3E}">
        <p14:creationId xmlns:p14="http://schemas.microsoft.com/office/powerpoint/2010/main" val="1180639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C068E4-30EF-4DCF-978A-5108CE04F4EA}" type="datetimeFigureOut">
              <a:rPr lang="en-US" smtClean="0"/>
              <a:t>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7AF1DA-2313-4C3C-B6C7-CDD33C229E9F}" type="slidenum">
              <a:rPr lang="en-US" smtClean="0"/>
              <a:t>‹#›</a:t>
            </a:fld>
            <a:endParaRPr lang="en-US"/>
          </a:p>
        </p:txBody>
      </p:sp>
    </p:spTree>
    <p:extLst>
      <p:ext uri="{BB962C8B-B14F-4D97-AF65-F5344CB8AC3E}">
        <p14:creationId xmlns:p14="http://schemas.microsoft.com/office/powerpoint/2010/main" val="2007467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C068E4-30EF-4DCF-978A-5108CE04F4EA}" type="datetimeFigureOut">
              <a:rPr lang="en-US" smtClean="0"/>
              <a:t>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7AF1DA-2313-4C3C-B6C7-CDD33C229E9F}" type="slidenum">
              <a:rPr lang="en-US" smtClean="0"/>
              <a:t>‹#›</a:t>
            </a:fld>
            <a:endParaRPr lang="en-US"/>
          </a:p>
        </p:txBody>
      </p:sp>
    </p:spTree>
    <p:extLst>
      <p:ext uri="{BB962C8B-B14F-4D97-AF65-F5344CB8AC3E}">
        <p14:creationId xmlns:p14="http://schemas.microsoft.com/office/powerpoint/2010/main" val="1064154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C068E4-30EF-4DCF-978A-5108CE04F4EA}" type="datetimeFigureOut">
              <a:rPr lang="en-US" smtClean="0"/>
              <a:t>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7AF1DA-2313-4C3C-B6C7-CDD33C229E9F}" type="slidenum">
              <a:rPr lang="en-US" smtClean="0"/>
              <a:t>‹#›</a:t>
            </a:fld>
            <a:endParaRPr lang="en-US"/>
          </a:p>
        </p:txBody>
      </p:sp>
    </p:spTree>
    <p:extLst>
      <p:ext uri="{BB962C8B-B14F-4D97-AF65-F5344CB8AC3E}">
        <p14:creationId xmlns:p14="http://schemas.microsoft.com/office/powerpoint/2010/main" val="1114657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C068E4-30EF-4DCF-978A-5108CE04F4EA}" type="datetimeFigureOut">
              <a:rPr lang="en-US" smtClean="0"/>
              <a:t>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7AF1DA-2313-4C3C-B6C7-CDD33C229E9F}" type="slidenum">
              <a:rPr lang="en-US" smtClean="0"/>
              <a:t>‹#›</a:t>
            </a:fld>
            <a:endParaRPr lang="en-US"/>
          </a:p>
        </p:txBody>
      </p:sp>
    </p:spTree>
    <p:extLst>
      <p:ext uri="{BB962C8B-B14F-4D97-AF65-F5344CB8AC3E}">
        <p14:creationId xmlns:p14="http://schemas.microsoft.com/office/powerpoint/2010/main" val="778788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289536" cy="6986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121920" y="121920"/>
            <a:ext cx="12070080" cy="673608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4800" dirty="0" err="1" smtClean="0"/>
              <a:t>আজকের</a:t>
            </a:r>
            <a:r>
              <a:rPr lang="en-US" sz="4800" dirty="0" smtClean="0"/>
              <a:t> </a:t>
            </a:r>
            <a:r>
              <a:rPr lang="en-US" sz="4800" dirty="0" err="1" smtClean="0"/>
              <a:t>মাল্টিমিডিয়া</a:t>
            </a:r>
            <a:r>
              <a:rPr lang="en-US" sz="4800" dirty="0" smtClean="0"/>
              <a:t> </a:t>
            </a:r>
            <a:r>
              <a:rPr lang="en-US" sz="4800" dirty="0" err="1" smtClean="0"/>
              <a:t>ক্লাসে</a:t>
            </a:r>
            <a:r>
              <a:rPr lang="en-US" sz="4800" dirty="0" smtClean="0"/>
              <a:t> </a:t>
            </a:r>
            <a:r>
              <a:rPr lang="en-US" sz="4800" dirty="0" err="1" smtClean="0"/>
              <a:t>সবাইকে</a:t>
            </a:r>
            <a:endParaRPr lang="bn-IN" sz="4800" dirty="0" smtClean="0"/>
          </a:p>
          <a:p>
            <a:pPr algn="ctr"/>
            <a:endParaRPr lang="bn-IN" sz="4800" dirty="0"/>
          </a:p>
          <a:p>
            <a:pPr algn="ctr"/>
            <a:endParaRPr lang="bn-IN" sz="4800" dirty="0" smtClean="0"/>
          </a:p>
          <a:p>
            <a:pPr algn="ctr"/>
            <a:endParaRPr lang="bn-IN" sz="4800" dirty="0"/>
          </a:p>
          <a:p>
            <a:pPr algn="ctr"/>
            <a:endParaRPr lang="bn-IN" sz="4800" dirty="0" smtClean="0"/>
          </a:p>
          <a:p>
            <a:pPr algn="ctr"/>
            <a:r>
              <a:rPr lang="en-US" sz="4800" dirty="0" smtClean="0"/>
              <a:t> </a:t>
            </a:r>
            <a:r>
              <a:rPr lang="en-US" sz="8800" b="1" dirty="0" err="1" smtClean="0">
                <a:ln w="9525">
                  <a:solidFill>
                    <a:schemeClr val="bg1"/>
                  </a:solidFill>
                  <a:prstDash val="solid"/>
                </a:ln>
                <a:solidFill>
                  <a:schemeClr val="tx1"/>
                </a:solidFill>
                <a:effectLst>
                  <a:outerShdw blurRad="12700" dist="38100" dir="2700000" algn="tl" rotWithShape="0">
                    <a:schemeClr val="bg1">
                      <a:lumMod val="50000"/>
                    </a:schemeClr>
                  </a:outerShdw>
                </a:effectLst>
              </a:rPr>
              <a:t>স্বাগতম</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38016" y="2106358"/>
            <a:ext cx="4547616" cy="241687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1949228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180975" y="121443"/>
            <a:ext cx="11830050" cy="655796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Rounded Rectangle 4"/>
          <p:cNvSpPr/>
          <p:nvPr/>
        </p:nvSpPr>
        <p:spPr>
          <a:xfrm>
            <a:off x="2335600" y="342895"/>
            <a:ext cx="8865800" cy="84296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200" dirty="0" smtClean="0"/>
              <a:t>রেড ক্রিসেন্ট আন্দোলন</a:t>
            </a:r>
            <a:r>
              <a:rPr lang="en-US" sz="3200" dirty="0" smtClean="0"/>
              <a:t>,</a:t>
            </a:r>
            <a:r>
              <a:rPr lang="bn-IN" sz="3200" dirty="0" smtClean="0"/>
              <a:t> </a:t>
            </a:r>
            <a:r>
              <a:rPr lang="bn-IN" sz="3200" dirty="0" smtClean="0">
                <a:ln w="0"/>
                <a:solidFill>
                  <a:schemeClr val="tx1"/>
                </a:solidFill>
                <a:effectLst>
                  <a:outerShdw blurRad="38100" dist="19050" dir="2700000" algn="tl" rotWithShape="0">
                    <a:schemeClr val="dk1">
                      <a:alpha val="40000"/>
                    </a:schemeClr>
                  </a:outerShdw>
                </a:effectLst>
              </a:rPr>
              <a:t>মানবতাবাদী</a:t>
            </a:r>
            <a:r>
              <a:rPr lang="bn-IN" sz="3200" dirty="0" smtClean="0"/>
              <a:t> আন্দোলন।</a:t>
            </a:r>
            <a:endParaRPr lang="en-US" sz="3200" dirty="0"/>
          </a:p>
        </p:txBody>
      </p:sp>
      <p:sp>
        <p:nvSpPr>
          <p:cNvPr id="6" name="Rounded Rectangle 5"/>
          <p:cNvSpPr/>
          <p:nvPr/>
        </p:nvSpPr>
        <p:spPr>
          <a:xfrm>
            <a:off x="414340" y="1743079"/>
            <a:ext cx="11415712" cy="487203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2800" dirty="0" smtClean="0"/>
              <a:t>১৮৫৯ সালে ২৪ এ জুন উত্তর ইতালির সলফেরিনো নামক স্থানে ফ্রান্স ও অষ্টিয়ার মধ্যে এক ভয়াবহ যুদ্ধ সংঘটিত হয়,মাত্র ১৬ ঘন্টার এই যুদ্ধে প্রায় চল্লিশ হাজার সৈন্য হতাহত হয়। তাদের সুইজারল্যান্ডের এক যুবক জিন হেনরি ডুনান্ট এলাকার কিছু গ্রামবাসীকে নিয়ে সেবা করেন ,প্রাথমিক চিকিৎসা দিয়ে জীবন রক্ষা করেন , পরে ১৮৬৩ সালে ৯ ই ফ্রেব্রয়ারী জেনেভাবাসীকে নিয়ে একটি কমিটি গঠন করেন, যা” কমিটি অব ফাইভ”নামে পরিচিত পরবর্তীতে এই কমিটি “রেড ক্রিসেন্ট” কমিটি নামে পরিচিতি হয়। জিন হেনরি ডুন্যান্ট ১৮২৮ সালে ৮ ই মে সুইজারল্যান্ডের জেনেভা শহরে জন্মগ্রহন করেন এবং ১৯১০ সালের ৩০ এ অক্টোবর ৮২ বছর বয়সে মূত্যু বরণ করেন। তাই ডুনান্টের প্রতি সম্মান প্রদর্শনের জন্য ৮ ই মে রেড ক্রিসেন্ট দিবস পালিত হয়।</a:t>
            </a: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340" y="371476"/>
            <a:ext cx="1921260" cy="1221584"/>
          </a:xfrm>
          <a:prstGeom prst="ellipse">
            <a:avLst/>
          </a:prstGeom>
          <a:ln>
            <a:noFill/>
          </a:ln>
          <a:effectLst>
            <a:softEdge rad="112500"/>
          </a:effectLst>
        </p:spPr>
      </p:pic>
    </p:spTree>
    <p:extLst>
      <p:ext uri="{BB962C8B-B14F-4D97-AF65-F5344CB8AC3E}">
        <p14:creationId xmlns:p14="http://schemas.microsoft.com/office/powerpoint/2010/main" val="333772637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2000"/>
                                        <p:tgtEl>
                                          <p:spTgt spid="6"/>
                                        </p:tgtEl>
                                      </p:cBhvr>
                                    </p:animEffect>
                                    <p:anim calcmode="lin" valueType="num">
                                      <p:cBhvr>
                                        <p:cTn id="26" dur="2000" fill="hold"/>
                                        <p:tgtEl>
                                          <p:spTgt spid="6"/>
                                        </p:tgtEl>
                                        <p:attrNameLst>
                                          <p:attrName>ppt_w</p:attrName>
                                        </p:attrNameLst>
                                      </p:cBhvr>
                                      <p:tavLst>
                                        <p:tav tm="0" fmla="#ppt_w*sin(2.5*pi*$)">
                                          <p:val>
                                            <p:fltVal val="0"/>
                                          </p:val>
                                        </p:tav>
                                        <p:tav tm="100000">
                                          <p:val>
                                            <p:fltVal val="1"/>
                                          </p:val>
                                        </p:tav>
                                      </p:tavLst>
                                    </p:anim>
                                    <p:anim calcmode="lin" valueType="num">
                                      <p:cBhvr>
                                        <p:cTn id="27"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down)">
                                      <p:cBhvr>
                                        <p:cTn id="32" dur="580">
                                          <p:stCondLst>
                                            <p:cond delay="0"/>
                                          </p:stCondLst>
                                        </p:cTn>
                                        <p:tgtEl>
                                          <p:spTgt spid="4"/>
                                        </p:tgtEl>
                                      </p:cBhvr>
                                    </p:animEffect>
                                    <p:anim calcmode="lin" valueType="num">
                                      <p:cBhvr>
                                        <p:cTn id="33"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8" dur="26">
                                          <p:stCondLst>
                                            <p:cond delay="650"/>
                                          </p:stCondLst>
                                        </p:cTn>
                                        <p:tgtEl>
                                          <p:spTgt spid="4"/>
                                        </p:tgtEl>
                                      </p:cBhvr>
                                      <p:to x="100000" y="60000"/>
                                    </p:animScale>
                                    <p:animScale>
                                      <p:cBhvr>
                                        <p:cTn id="39" dur="166" decel="50000">
                                          <p:stCondLst>
                                            <p:cond delay="676"/>
                                          </p:stCondLst>
                                        </p:cTn>
                                        <p:tgtEl>
                                          <p:spTgt spid="4"/>
                                        </p:tgtEl>
                                      </p:cBhvr>
                                      <p:to x="100000" y="100000"/>
                                    </p:animScale>
                                    <p:animScale>
                                      <p:cBhvr>
                                        <p:cTn id="40" dur="26">
                                          <p:stCondLst>
                                            <p:cond delay="1312"/>
                                          </p:stCondLst>
                                        </p:cTn>
                                        <p:tgtEl>
                                          <p:spTgt spid="4"/>
                                        </p:tgtEl>
                                      </p:cBhvr>
                                      <p:to x="100000" y="80000"/>
                                    </p:animScale>
                                    <p:animScale>
                                      <p:cBhvr>
                                        <p:cTn id="41" dur="166" decel="50000">
                                          <p:stCondLst>
                                            <p:cond delay="1338"/>
                                          </p:stCondLst>
                                        </p:cTn>
                                        <p:tgtEl>
                                          <p:spTgt spid="4"/>
                                        </p:tgtEl>
                                      </p:cBhvr>
                                      <p:to x="100000" y="100000"/>
                                    </p:animScale>
                                    <p:animScale>
                                      <p:cBhvr>
                                        <p:cTn id="42" dur="26">
                                          <p:stCondLst>
                                            <p:cond delay="1642"/>
                                          </p:stCondLst>
                                        </p:cTn>
                                        <p:tgtEl>
                                          <p:spTgt spid="4"/>
                                        </p:tgtEl>
                                      </p:cBhvr>
                                      <p:to x="100000" y="90000"/>
                                    </p:animScale>
                                    <p:animScale>
                                      <p:cBhvr>
                                        <p:cTn id="43" dur="166" decel="50000">
                                          <p:stCondLst>
                                            <p:cond delay="1668"/>
                                          </p:stCondLst>
                                        </p:cTn>
                                        <p:tgtEl>
                                          <p:spTgt spid="4"/>
                                        </p:tgtEl>
                                      </p:cBhvr>
                                      <p:to x="100000" y="100000"/>
                                    </p:animScale>
                                    <p:animScale>
                                      <p:cBhvr>
                                        <p:cTn id="44" dur="26">
                                          <p:stCondLst>
                                            <p:cond delay="1808"/>
                                          </p:stCondLst>
                                        </p:cTn>
                                        <p:tgtEl>
                                          <p:spTgt spid="4"/>
                                        </p:tgtEl>
                                      </p:cBhvr>
                                      <p:to x="100000" y="95000"/>
                                    </p:animScale>
                                    <p:animScale>
                                      <p:cBhvr>
                                        <p:cTn id="45"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128588" y="100013"/>
            <a:ext cx="11930062" cy="655796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Rounded Rectangle 3"/>
          <p:cNvSpPr/>
          <p:nvPr/>
        </p:nvSpPr>
        <p:spPr>
          <a:xfrm>
            <a:off x="3971925" y="571500"/>
            <a:ext cx="3643313" cy="8001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dirty="0" err="1" smtClean="0"/>
              <a:t>একক</a:t>
            </a:r>
            <a:r>
              <a:rPr lang="en-US" sz="3200" dirty="0" smtClean="0"/>
              <a:t> </a:t>
            </a:r>
            <a:r>
              <a:rPr lang="en-US" sz="3200" dirty="0" err="1" smtClean="0"/>
              <a:t>কাজ</a:t>
            </a:r>
            <a:endParaRPr lang="en-US" sz="32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7606" y="1371600"/>
            <a:ext cx="4772025" cy="3414712"/>
          </a:xfrm>
          <a:prstGeom prst="ellipse">
            <a:avLst/>
          </a:prstGeom>
          <a:ln>
            <a:noFill/>
          </a:ln>
          <a:effectLst>
            <a:softEdge rad="112500"/>
          </a:effectLst>
        </p:spPr>
      </p:pic>
      <p:sp>
        <p:nvSpPr>
          <p:cNvPr id="6" name="Rounded Rectangle 5"/>
          <p:cNvSpPr/>
          <p:nvPr/>
        </p:nvSpPr>
        <p:spPr>
          <a:xfrm>
            <a:off x="2071688" y="4957763"/>
            <a:ext cx="8743950" cy="131445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2800" dirty="0" smtClean="0"/>
              <a:t>স্কাউটিং গার্ল গাইডিং কত সালে কে প্রতিষ্ঠা করেন লিখ ?</a:t>
            </a:r>
            <a:endParaRPr lang="en-US" sz="2800" dirty="0"/>
          </a:p>
        </p:txBody>
      </p:sp>
    </p:spTree>
    <p:extLst>
      <p:ext uri="{BB962C8B-B14F-4D97-AF65-F5344CB8AC3E}">
        <p14:creationId xmlns:p14="http://schemas.microsoft.com/office/powerpoint/2010/main" val="176155021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ipe(down)">
                                      <p:cBhvr>
                                        <p:cTn id="43" dur="580">
                                          <p:stCondLst>
                                            <p:cond delay="0"/>
                                          </p:stCondLst>
                                        </p:cTn>
                                        <p:tgtEl>
                                          <p:spTgt spid="6"/>
                                        </p:tgtEl>
                                      </p:cBhvr>
                                    </p:animEffect>
                                    <p:anim calcmode="lin" valueType="num">
                                      <p:cBhvr>
                                        <p:cTn id="4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9" dur="26">
                                          <p:stCondLst>
                                            <p:cond delay="650"/>
                                          </p:stCondLst>
                                        </p:cTn>
                                        <p:tgtEl>
                                          <p:spTgt spid="6"/>
                                        </p:tgtEl>
                                      </p:cBhvr>
                                      <p:to x="100000" y="60000"/>
                                    </p:animScale>
                                    <p:animScale>
                                      <p:cBhvr>
                                        <p:cTn id="50" dur="166" decel="50000">
                                          <p:stCondLst>
                                            <p:cond delay="676"/>
                                          </p:stCondLst>
                                        </p:cTn>
                                        <p:tgtEl>
                                          <p:spTgt spid="6"/>
                                        </p:tgtEl>
                                      </p:cBhvr>
                                      <p:to x="100000" y="100000"/>
                                    </p:animScale>
                                    <p:animScale>
                                      <p:cBhvr>
                                        <p:cTn id="51" dur="26">
                                          <p:stCondLst>
                                            <p:cond delay="1312"/>
                                          </p:stCondLst>
                                        </p:cTn>
                                        <p:tgtEl>
                                          <p:spTgt spid="6"/>
                                        </p:tgtEl>
                                      </p:cBhvr>
                                      <p:to x="100000" y="80000"/>
                                    </p:animScale>
                                    <p:animScale>
                                      <p:cBhvr>
                                        <p:cTn id="52" dur="166" decel="50000">
                                          <p:stCondLst>
                                            <p:cond delay="1338"/>
                                          </p:stCondLst>
                                        </p:cTn>
                                        <p:tgtEl>
                                          <p:spTgt spid="6"/>
                                        </p:tgtEl>
                                      </p:cBhvr>
                                      <p:to x="100000" y="100000"/>
                                    </p:animScale>
                                    <p:animScale>
                                      <p:cBhvr>
                                        <p:cTn id="53" dur="26">
                                          <p:stCondLst>
                                            <p:cond delay="1642"/>
                                          </p:stCondLst>
                                        </p:cTn>
                                        <p:tgtEl>
                                          <p:spTgt spid="6"/>
                                        </p:tgtEl>
                                      </p:cBhvr>
                                      <p:to x="100000" y="90000"/>
                                    </p:animScale>
                                    <p:animScale>
                                      <p:cBhvr>
                                        <p:cTn id="54" dur="166" decel="50000">
                                          <p:stCondLst>
                                            <p:cond delay="1668"/>
                                          </p:stCondLst>
                                        </p:cTn>
                                        <p:tgtEl>
                                          <p:spTgt spid="6"/>
                                        </p:tgtEl>
                                      </p:cBhvr>
                                      <p:to x="100000" y="100000"/>
                                    </p:animScale>
                                    <p:animScale>
                                      <p:cBhvr>
                                        <p:cTn id="55" dur="26">
                                          <p:stCondLst>
                                            <p:cond delay="1808"/>
                                          </p:stCondLst>
                                        </p:cTn>
                                        <p:tgtEl>
                                          <p:spTgt spid="6"/>
                                        </p:tgtEl>
                                      </p:cBhvr>
                                      <p:to x="100000" y="95000"/>
                                    </p:animScale>
                                    <p:animScale>
                                      <p:cBhvr>
                                        <p:cTn id="56"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142874" y="142875"/>
            <a:ext cx="11872913" cy="652938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Rounded Rectangle 3"/>
          <p:cNvSpPr/>
          <p:nvPr/>
        </p:nvSpPr>
        <p:spPr>
          <a:xfrm>
            <a:off x="4243388" y="428625"/>
            <a:ext cx="4071937" cy="94297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4000" dirty="0" smtClean="0"/>
              <a:t>জোড়ায় কাজ</a:t>
            </a:r>
            <a:endParaRPr lang="en-US" sz="40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29063" y="1578768"/>
            <a:ext cx="4386262" cy="2550320"/>
          </a:xfrm>
          <a:prstGeom prst="ellipse">
            <a:avLst/>
          </a:prstGeom>
          <a:ln>
            <a:noFill/>
          </a:ln>
          <a:effectLst>
            <a:softEdge rad="112500"/>
          </a:effectLst>
        </p:spPr>
      </p:pic>
      <p:sp>
        <p:nvSpPr>
          <p:cNvPr id="6" name="Rounded Rectangle 5"/>
          <p:cNvSpPr/>
          <p:nvPr/>
        </p:nvSpPr>
        <p:spPr>
          <a:xfrm>
            <a:off x="2143125" y="4429125"/>
            <a:ext cx="8129588" cy="17145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2800" dirty="0" smtClean="0"/>
              <a:t>বাংলাদেশে কত সালে বয়েজস্কাউট গঠিত হয় এবং আন্তর্জাতিক স্কাউট কত সালে অনুমোদন দেন ?</a:t>
            </a:r>
            <a:endParaRPr lang="en-US" sz="2800" dirty="0"/>
          </a:p>
        </p:txBody>
      </p:sp>
    </p:spTree>
    <p:extLst>
      <p:ext uri="{BB962C8B-B14F-4D97-AF65-F5344CB8AC3E}">
        <p14:creationId xmlns:p14="http://schemas.microsoft.com/office/powerpoint/2010/main" val="66137106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ipe(down)">
                                      <p:cBhvr>
                                        <p:cTn id="43" dur="580">
                                          <p:stCondLst>
                                            <p:cond delay="0"/>
                                          </p:stCondLst>
                                        </p:cTn>
                                        <p:tgtEl>
                                          <p:spTgt spid="6"/>
                                        </p:tgtEl>
                                      </p:cBhvr>
                                    </p:animEffect>
                                    <p:anim calcmode="lin" valueType="num">
                                      <p:cBhvr>
                                        <p:cTn id="4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9" dur="26">
                                          <p:stCondLst>
                                            <p:cond delay="650"/>
                                          </p:stCondLst>
                                        </p:cTn>
                                        <p:tgtEl>
                                          <p:spTgt spid="6"/>
                                        </p:tgtEl>
                                      </p:cBhvr>
                                      <p:to x="100000" y="60000"/>
                                    </p:animScale>
                                    <p:animScale>
                                      <p:cBhvr>
                                        <p:cTn id="50" dur="166" decel="50000">
                                          <p:stCondLst>
                                            <p:cond delay="676"/>
                                          </p:stCondLst>
                                        </p:cTn>
                                        <p:tgtEl>
                                          <p:spTgt spid="6"/>
                                        </p:tgtEl>
                                      </p:cBhvr>
                                      <p:to x="100000" y="100000"/>
                                    </p:animScale>
                                    <p:animScale>
                                      <p:cBhvr>
                                        <p:cTn id="51" dur="26">
                                          <p:stCondLst>
                                            <p:cond delay="1312"/>
                                          </p:stCondLst>
                                        </p:cTn>
                                        <p:tgtEl>
                                          <p:spTgt spid="6"/>
                                        </p:tgtEl>
                                      </p:cBhvr>
                                      <p:to x="100000" y="80000"/>
                                    </p:animScale>
                                    <p:animScale>
                                      <p:cBhvr>
                                        <p:cTn id="52" dur="166" decel="50000">
                                          <p:stCondLst>
                                            <p:cond delay="1338"/>
                                          </p:stCondLst>
                                        </p:cTn>
                                        <p:tgtEl>
                                          <p:spTgt spid="6"/>
                                        </p:tgtEl>
                                      </p:cBhvr>
                                      <p:to x="100000" y="100000"/>
                                    </p:animScale>
                                    <p:animScale>
                                      <p:cBhvr>
                                        <p:cTn id="53" dur="26">
                                          <p:stCondLst>
                                            <p:cond delay="1642"/>
                                          </p:stCondLst>
                                        </p:cTn>
                                        <p:tgtEl>
                                          <p:spTgt spid="6"/>
                                        </p:tgtEl>
                                      </p:cBhvr>
                                      <p:to x="100000" y="90000"/>
                                    </p:animScale>
                                    <p:animScale>
                                      <p:cBhvr>
                                        <p:cTn id="54" dur="166" decel="50000">
                                          <p:stCondLst>
                                            <p:cond delay="1668"/>
                                          </p:stCondLst>
                                        </p:cTn>
                                        <p:tgtEl>
                                          <p:spTgt spid="6"/>
                                        </p:tgtEl>
                                      </p:cBhvr>
                                      <p:to x="100000" y="100000"/>
                                    </p:animScale>
                                    <p:animScale>
                                      <p:cBhvr>
                                        <p:cTn id="55" dur="26">
                                          <p:stCondLst>
                                            <p:cond delay="1808"/>
                                          </p:stCondLst>
                                        </p:cTn>
                                        <p:tgtEl>
                                          <p:spTgt spid="6"/>
                                        </p:tgtEl>
                                      </p:cBhvr>
                                      <p:to x="100000" y="95000"/>
                                    </p:animScale>
                                    <p:animScale>
                                      <p:cBhvr>
                                        <p:cTn id="56"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315825"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142875" y="114300"/>
            <a:ext cx="12049125" cy="658653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Rounded Rectangle 3"/>
          <p:cNvSpPr/>
          <p:nvPr/>
        </p:nvSpPr>
        <p:spPr>
          <a:xfrm>
            <a:off x="4057650" y="414337"/>
            <a:ext cx="3143250" cy="98583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600" dirty="0" smtClean="0"/>
              <a:t>দলীয় কাজ</a:t>
            </a:r>
            <a:endParaRPr lang="en-US" sz="36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71764" y="1528760"/>
            <a:ext cx="5614986" cy="2357439"/>
          </a:xfrm>
          <a:prstGeom prst="ellipse">
            <a:avLst/>
          </a:prstGeom>
          <a:ln>
            <a:noFill/>
          </a:ln>
          <a:effectLst>
            <a:softEdge rad="112500"/>
          </a:effectLst>
        </p:spPr>
      </p:pic>
      <p:sp>
        <p:nvSpPr>
          <p:cNvPr id="6" name="Rounded Rectangle 5"/>
          <p:cNvSpPr/>
          <p:nvPr/>
        </p:nvSpPr>
        <p:spPr>
          <a:xfrm>
            <a:off x="1928813" y="4243388"/>
            <a:ext cx="8543925" cy="175736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200" dirty="0" smtClean="0"/>
              <a:t>রেড ক্রিসেন্ট এর প্রতিষ্ঠার নাম কী ? প্রতি বছর কেন এই দিবসটি পালন করা হয় ?</a:t>
            </a:r>
            <a:endParaRPr lang="en-US" sz="3200" dirty="0"/>
          </a:p>
        </p:txBody>
      </p:sp>
    </p:spTree>
    <p:extLst>
      <p:ext uri="{BB962C8B-B14F-4D97-AF65-F5344CB8AC3E}">
        <p14:creationId xmlns:p14="http://schemas.microsoft.com/office/powerpoint/2010/main" val="108037159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ipe(down)">
                                      <p:cBhvr>
                                        <p:cTn id="43" dur="580">
                                          <p:stCondLst>
                                            <p:cond delay="0"/>
                                          </p:stCondLst>
                                        </p:cTn>
                                        <p:tgtEl>
                                          <p:spTgt spid="6"/>
                                        </p:tgtEl>
                                      </p:cBhvr>
                                    </p:animEffect>
                                    <p:anim calcmode="lin" valueType="num">
                                      <p:cBhvr>
                                        <p:cTn id="4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9" dur="26">
                                          <p:stCondLst>
                                            <p:cond delay="650"/>
                                          </p:stCondLst>
                                        </p:cTn>
                                        <p:tgtEl>
                                          <p:spTgt spid="6"/>
                                        </p:tgtEl>
                                      </p:cBhvr>
                                      <p:to x="100000" y="60000"/>
                                    </p:animScale>
                                    <p:animScale>
                                      <p:cBhvr>
                                        <p:cTn id="50" dur="166" decel="50000">
                                          <p:stCondLst>
                                            <p:cond delay="676"/>
                                          </p:stCondLst>
                                        </p:cTn>
                                        <p:tgtEl>
                                          <p:spTgt spid="6"/>
                                        </p:tgtEl>
                                      </p:cBhvr>
                                      <p:to x="100000" y="100000"/>
                                    </p:animScale>
                                    <p:animScale>
                                      <p:cBhvr>
                                        <p:cTn id="51" dur="26">
                                          <p:stCondLst>
                                            <p:cond delay="1312"/>
                                          </p:stCondLst>
                                        </p:cTn>
                                        <p:tgtEl>
                                          <p:spTgt spid="6"/>
                                        </p:tgtEl>
                                      </p:cBhvr>
                                      <p:to x="100000" y="80000"/>
                                    </p:animScale>
                                    <p:animScale>
                                      <p:cBhvr>
                                        <p:cTn id="52" dur="166" decel="50000">
                                          <p:stCondLst>
                                            <p:cond delay="1338"/>
                                          </p:stCondLst>
                                        </p:cTn>
                                        <p:tgtEl>
                                          <p:spTgt spid="6"/>
                                        </p:tgtEl>
                                      </p:cBhvr>
                                      <p:to x="100000" y="100000"/>
                                    </p:animScale>
                                    <p:animScale>
                                      <p:cBhvr>
                                        <p:cTn id="53" dur="26">
                                          <p:stCondLst>
                                            <p:cond delay="1642"/>
                                          </p:stCondLst>
                                        </p:cTn>
                                        <p:tgtEl>
                                          <p:spTgt spid="6"/>
                                        </p:tgtEl>
                                      </p:cBhvr>
                                      <p:to x="100000" y="90000"/>
                                    </p:animScale>
                                    <p:animScale>
                                      <p:cBhvr>
                                        <p:cTn id="54" dur="166" decel="50000">
                                          <p:stCondLst>
                                            <p:cond delay="1668"/>
                                          </p:stCondLst>
                                        </p:cTn>
                                        <p:tgtEl>
                                          <p:spTgt spid="6"/>
                                        </p:tgtEl>
                                      </p:cBhvr>
                                      <p:to x="100000" y="100000"/>
                                    </p:animScale>
                                    <p:animScale>
                                      <p:cBhvr>
                                        <p:cTn id="55" dur="26">
                                          <p:stCondLst>
                                            <p:cond delay="1808"/>
                                          </p:stCondLst>
                                        </p:cTn>
                                        <p:tgtEl>
                                          <p:spTgt spid="6"/>
                                        </p:tgtEl>
                                      </p:cBhvr>
                                      <p:to x="100000" y="95000"/>
                                    </p:animScale>
                                    <p:animScale>
                                      <p:cBhvr>
                                        <p:cTn id="56"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209550" y="150019"/>
            <a:ext cx="11772900" cy="652938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Rounded Rectangle 3"/>
          <p:cNvSpPr/>
          <p:nvPr/>
        </p:nvSpPr>
        <p:spPr>
          <a:xfrm>
            <a:off x="4329113" y="385763"/>
            <a:ext cx="3128962" cy="72866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4000" dirty="0" smtClean="0"/>
              <a:t>মূল্যায়ন</a:t>
            </a:r>
            <a:endParaRPr lang="en-US" sz="4000" dirty="0"/>
          </a:p>
        </p:txBody>
      </p:sp>
      <p:sp>
        <p:nvSpPr>
          <p:cNvPr id="5" name="Rounded Rectangle 4"/>
          <p:cNvSpPr/>
          <p:nvPr/>
        </p:nvSpPr>
        <p:spPr>
          <a:xfrm>
            <a:off x="1857375" y="2057399"/>
            <a:ext cx="9486900" cy="427196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200" dirty="0" smtClean="0"/>
              <a:t>১। জিন হেনরি ডুন্যান্ট কত সালে জন্ম গ্রহন করেন ? </a:t>
            </a:r>
          </a:p>
          <a:p>
            <a:pPr algn="ctr"/>
            <a:r>
              <a:rPr lang="bn-IN" sz="3200" dirty="0" smtClean="0"/>
              <a:t>২। স্কাউটিং গার্ল গাইডিং এর প্রতিষ্ঠাতার নাম কী ? </a:t>
            </a:r>
          </a:p>
          <a:p>
            <a:pPr algn="ctr"/>
            <a:r>
              <a:rPr lang="bn-IN" sz="3200" dirty="0" smtClean="0"/>
              <a:t>৩। স্কাউট ও গার্ল গাইড এর মুলমন্ত্র কী ? </a:t>
            </a:r>
          </a:p>
          <a:p>
            <a:pPr algn="ctr"/>
            <a:r>
              <a:rPr lang="bn-IN" sz="3200" dirty="0" smtClean="0"/>
              <a:t>৪। প্রতি বছর কত তারিখ, কেন বিশ্ব রেড ক্রিসেন্ট </a:t>
            </a:r>
          </a:p>
          <a:p>
            <a:pPr algn="ctr"/>
            <a:r>
              <a:rPr lang="bn-IN" sz="3200" dirty="0" smtClean="0"/>
              <a:t>দিবস পালন করা হয়?</a:t>
            </a:r>
            <a:endParaRPr lang="en-US" sz="3200" dirty="0"/>
          </a:p>
        </p:txBody>
      </p:sp>
    </p:spTree>
    <p:extLst>
      <p:ext uri="{BB962C8B-B14F-4D97-AF65-F5344CB8AC3E}">
        <p14:creationId xmlns:p14="http://schemas.microsoft.com/office/powerpoint/2010/main" val="97137743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2000"/>
                                        <p:tgtEl>
                                          <p:spTgt spid="5"/>
                                        </p:tgtEl>
                                      </p:cBhvr>
                                    </p:animEffect>
                                    <p:anim calcmode="lin" valueType="num">
                                      <p:cBhvr>
                                        <p:cTn id="26" dur="2000" fill="hold"/>
                                        <p:tgtEl>
                                          <p:spTgt spid="5"/>
                                        </p:tgtEl>
                                        <p:attrNameLst>
                                          <p:attrName>ppt_w</p:attrName>
                                        </p:attrNameLst>
                                      </p:cBhvr>
                                      <p:tavLst>
                                        <p:tav tm="0" fmla="#ppt_w*sin(2.5*pi*$)">
                                          <p:val>
                                            <p:fltVal val="0"/>
                                          </p:val>
                                        </p:tav>
                                        <p:tav tm="100000">
                                          <p:val>
                                            <p:fltVal val="1"/>
                                          </p:val>
                                        </p:tav>
                                      </p:tavLst>
                                    </p:anim>
                                    <p:anim calcmode="lin" valueType="num">
                                      <p:cBhvr>
                                        <p:cTn id="27"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185738" y="157163"/>
            <a:ext cx="11758612" cy="647223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Rounded Rectangle 3"/>
          <p:cNvSpPr/>
          <p:nvPr/>
        </p:nvSpPr>
        <p:spPr>
          <a:xfrm>
            <a:off x="4214813" y="428625"/>
            <a:ext cx="3243262" cy="81438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4000" dirty="0" smtClean="0"/>
              <a:t>বাড়ীর কাজ</a:t>
            </a:r>
            <a:endParaRPr lang="en-US" sz="40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3275" y="1500188"/>
            <a:ext cx="6072187" cy="2914650"/>
          </a:xfrm>
          <a:prstGeom prst="ellipse">
            <a:avLst/>
          </a:prstGeom>
          <a:ln>
            <a:noFill/>
          </a:ln>
          <a:effectLst>
            <a:softEdge rad="112500"/>
          </a:effectLst>
        </p:spPr>
      </p:pic>
      <p:sp>
        <p:nvSpPr>
          <p:cNvPr id="6" name="Rounded Rectangle 5"/>
          <p:cNvSpPr/>
          <p:nvPr/>
        </p:nvSpPr>
        <p:spPr>
          <a:xfrm>
            <a:off x="1928813" y="4557713"/>
            <a:ext cx="9458325" cy="172878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200" dirty="0" smtClean="0"/>
              <a:t>মানব সেবায় রেড ক্রিসেন্ট এর গুরুত্ব কতটুকু তোমার নিজের ভাষায় বিশ্লেষন করে লিখ ?</a:t>
            </a:r>
            <a:endParaRPr lang="en-US" sz="3200" dirty="0"/>
          </a:p>
        </p:txBody>
      </p:sp>
    </p:spTree>
    <p:extLst>
      <p:ext uri="{BB962C8B-B14F-4D97-AF65-F5344CB8AC3E}">
        <p14:creationId xmlns:p14="http://schemas.microsoft.com/office/powerpoint/2010/main" val="105898848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ipe(down)">
                                      <p:cBhvr>
                                        <p:cTn id="43" dur="580">
                                          <p:stCondLst>
                                            <p:cond delay="0"/>
                                          </p:stCondLst>
                                        </p:cTn>
                                        <p:tgtEl>
                                          <p:spTgt spid="6"/>
                                        </p:tgtEl>
                                      </p:cBhvr>
                                    </p:animEffect>
                                    <p:anim calcmode="lin" valueType="num">
                                      <p:cBhvr>
                                        <p:cTn id="4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9" dur="26">
                                          <p:stCondLst>
                                            <p:cond delay="650"/>
                                          </p:stCondLst>
                                        </p:cTn>
                                        <p:tgtEl>
                                          <p:spTgt spid="6"/>
                                        </p:tgtEl>
                                      </p:cBhvr>
                                      <p:to x="100000" y="60000"/>
                                    </p:animScale>
                                    <p:animScale>
                                      <p:cBhvr>
                                        <p:cTn id="50" dur="166" decel="50000">
                                          <p:stCondLst>
                                            <p:cond delay="676"/>
                                          </p:stCondLst>
                                        </p:cTn>
                                        <p:tgtEl>
                                          <p:spTgt spid="6"/>
                                        </p:tgtEl>
                                      </p:cBhvr>
                                      <p:to x="100000" y="100000"/>
                                    </p:animScale>
                                    <p:animScale>
                                      <p:cBhvr>
                                        <p:cTn id="51" dur="26">
                                          <p:stCondLst>
                                            <p:cond delay="1312"/>
                                          </p:stCondLst>
                                        </p:cTn>
                                        <p:tgtEl>
                                          <p:spTgt spid="6"/>
                                        </p:tgtEl>
                                      </p:cBhvr>
                                      <p:to x="100000" y="80000"/>
                                    </p:animScale>
                                    <p:animScale>
                                      <p:cBhvr>
                                        <p:cTn id="52" dur="166" decel="50000">
                                          <p:stCondLst>
                                            <p:cond delay="1338"/>
                                          </p:stCondLst>
                                        </p:cTn>
                                        <p:tgtEl>
                                          <p:spTgt spid="6"/>
                                        </p:tgtEl>
                                      </p:cBhvr>
                                      <p:to x="100000" y="100000"/>
                                    </p:animScale>
                                    <p:animScale>
                                      <p:cBhvr>
                                        <p:cTn id="53" dur="26">
                                          <p:stCondLst>
                                            <p:cond delay="1642"/>
                                          </p:stCondLst>
                                        </p:cTn>
                                        <p:tgtEl>
                                          <p:spTgt spid="6"/>
                                        </p:tgtEl>
                                      </p:cBhvr>
                                      <p:to x="100000" y="90000"/>
                                    </p:animScale>
                                    <p:animScale>
                                      <p:cBhvr>
                                        <p:cTn id="54" dur="166" decel="50000">
                                          <p:stCondLst>
                                            <p:cond delay="1668"/>
                                          </p:stCondLst>
                                        </p:cTn>
                                        <p:tgtEl>
                                          <p:spTgt spid="6"/>
                                        </p:tgtEl>
                                      </p:cBhvr>
                                      <p:to x="100000" y="100000"/>
                                    </p:animScale>
                                    <p:animScale>
                                      <p:cBhvr>
                                        <p:cTn id="55" dur="26">
                                          <p:stCondLst>
                                            <p:cond delay="1808"/>
                                          </p:stCondLst>
                                        </p:cTn>
                                        <p:tgtEl>
                                          <p:spTgt spid="6"/>
                                        </p:tgtEl>
                                      </p:cBhvr>
                                      <p:to x="100000" y="95000"/>
                                    </p:animScale>
                                    <p:animScale>
                                      <p:cBhvr>
                                        <p:cTn id="56"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157163" y="128588"/>
            <a:ext cx="11815762" cy="652938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4400" dirty="0" smtClean="0"/>
              <a:t>পরিশেষে সবাইকে</a:t>
            </a:r>
          </a:p>
          <a:p>
            <a:pPr algn="ctr"/>
            <a:endParaRPr lang="bn-IN" sz="4000" dirty="0"/>
          </a:p>
          <a:p>
            <a:pPr algn="ctr"/>
            <a:endParaRPr lang="bn-IN" sz="4000" dirty="0" smtClean="0"/>
          </a:p>
          <a:p>
            <a:pPr algn="ctr"/>
            <a:r>
              <a:rPr lang="bn-IN" sz="115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      ধন্যবাদ</a:t>
            </a:r>
          </a:p>
          <a:p>
            <a:pPr algn="ctr"/>
            <a:endParaRPr lang="bn-IN" sz="4000" dirty="0"/>
          </a:p>
          <a:p>
            <a:pPr algn="ctr"/>
            <a:r>
              <a:rPr lang="bn-IN" sz="4000" dirty="0" smtClean="0"/>
              <a:t>  </a:t>
            </a:r>
          </a:p>
          <a:p>
            <a:pPr algn="ctr"/>
            <a:r>
              <a:rPr lang="bn-IN" sz="4000" dirty="0" smtClean="0"/>
              <a:t>                                              আবার দেখা হবে---</a:t>
            </a:r>
            <a:endParaRPr lang="en-US" sz="40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0075" y="2014537"/>
            <a:ext cx="3743325" cy="3328988"/>
          </a:xfrm>
          <a:prstGeom prst="ellipse">
            <a:avLst/>
          </a:prstGeom>
          <a:ln>
            <a:noFill/>
          </a:ln>
          <a:effectLst>
            <a:softEdge rad="112500"/>
          </a:effectLst>
        </p:spPr>
      </p:pic>
    </p:spTree>
    <p:extLst>
      <p:ext uri="{BB962C8B-B14F-4D97-AF65-F5344CB8AC3E}">
        <p14:creationId xmlns:p14="http://schemas.microsoft.com/office/powerpoint/2010/main" val="8716906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ipe(down)">
                                      <p:cBhvr>
                                        <p:cTn id="25" dur="580">
                                          <p:stCondLst>
                                            <p:cond delay="0"/>
                                          </p:stCondLst>
                                        </p:cTn>
                                        <p:tgtEl>
                                          <p:spTgt spid="3">
                                            <p:txEl>
                                              <p:pRg st="3" end="3"/>
                                            </p:txEl>
                                          </p:spTgt>
                                        </p:tgtEl>
                                      </p:cBhvr>
                                    </p:animEffect>
                                    <p:anim calcmode="lin" valueType="num">
                                      <p:cBhvr>
                                        <p:cTn id="2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3" end="3"/>
                                            </p:txEl>
                                          </p:spTgt>
                                        </p:tgtEl>
                                      </p:cBhvr>
                                      <p:to x="100000" y="60000"/>
                                    </p:animScale>
                                    <p:animScale>
                                      <p:cBhvr>
                                        <p:cTn id="32" dur="166" decel="50000">
                                          <p:stCondLst>
                                            <p:cond delay="676"/>
                                          </p:stCondLst>
                                        </p:cTn>
                                        <p:tgtEl>
                                          <p:spTgt spid="3">
                                            <p:txEl>
                                              <p:pRg st="3" end="3"/>
                                            </p:txEl>
                                          </p:spTgt>
                                        </p:tgtEl>
                                      </p:cBhvr>
                                      <p:to x="100000" y="100000"/>
                                    </p:animScale>
                                    <p:animScale>
                                      <p:cBhvr>
                                        <p:cTn id="33" dur="26">
                                          <p:stCondLst>
                                            <p:cond delay="1312"/>
                                          </p:stCondLst>
                                        </p:cTn>
                                        <p:tgtEl>
                                          <p:spTgt spid="3">
                                            <p:txEl>
                                              <p:pRg st="3" end="3"/>
                                            </p:txEl>
                                          </p:spTgt>
                                        </p:tgtEl>
                                      </p:cBhvr>
                                      <p:to x="100000" y="80000"/>
                                    </p:animScale>
                                    <p:animScale>
                                      <p:cBhvr>
                                        <p:cTn id="34" dur="166" decel="50000">
                                          <p:stCondLst>
                                            <p:cond delay="1338"/>
                                          </p:stCondLst>
                                        </p:cTn>
                                        <p:tgtEl>
                                          <p:spTgt spid="3">
                                            <p:txEl>
                                              <p:pRg st="3" end="3"/>
                                            </p:txEl>
                                          </p:spTgt>
                                        </p:tgtEl>
                                      </p:cBhvr>
                                      <p:to x="100000" y="100000"/>
                                    </p:animScale>
                                    <p:animScale>
                                      <p:cBhvr>
                                        <p:cTn id="35" dur="26">
                                          <p:stCondLst>
                                            <p:cond delay="1642"/>
                                          </p:stCondLst>
                                        </p:cTn>
                                        <p:tgtEl>
                                          <p:spTgt spid="3">
                                            <p:txEl>
                                              <p:pRg st="3" end="3"/>
                                            </p:txEl>
                                          </p:spTgt>
                                        </p:tgtEl>
                                      </p:cBhvr>
                                      <p:to x="100000" y="90000"/>
                                    </p:animScale>
                                    <p:animScale>
                                      <p:cBhvr>
                                        <p:cTn id="36" dur="166" decel="50000">
                                          <p:stCondLst>
                                            <p:cond delay="1668"/>
                                          </p:stCondLst>
                                        </p:cTn>
                                        <p:tgtEl>
                                          <p:spTgt spid="3">
                                            <p:txEl>
                                              <p:pRg st="3" end="3"/>
                                            </p:txEl>
                                          </p:spTgt>
                                        </p:tgtEl>
                                      </p:cBhvr>
                                      <p:to x="100000" y="100000"/>
                                    </p:animScale>
                                    <p:animScale>
                                      <p:cBhvr>
                                        <p:cTn id="37" dur="26">
                                          <p:stCondLst>
                                            <p:cond delay="1808"/>
                                          </p:stCondLst>
                                        </p:cTn>
                                        <p:tgtEl>
                                          <p:spTgt spid="3">
                                            <p:txEl>
                                              <p:pRg st="3" end="3"/>
                                            </p:txEl>
                                          </p:spTgt>
                                        </p:tgtEl>
                                      </p:cBhvr>
                                      <p:to x="100000" y="95000"/>
                                    </p:animScale>
                                    <p:animScale>
                                      <p:cBhvr>
                                        <p:cTn id="38" dur="166" decel="50000">
                                          <p:stCondLst>
                                            <p:cond delay="1834"/>
                                          </p:stCondLst>
                                        </p:cTn>
                                        <p:tgtEl>
                                          <p:spTgt spid="3">
                                            <p:txEl>
                                              <p:pRg st="3" end="3"/>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wipe(down)">
                                      <p:cBhvr>
                                        <p:cTn id="43" dur="580">
                                          <p:stCondLst>
                                            <p:cond delay="0"/>
                                          </p:stCondLst>
                                        </p:cTn>
                                        <p:tgtEl>
                                          <p:spTgt spid="3">
                                            <p:txEl>
                                              <p:pRg st="6" end="6"/>
                                            </p:txEl>
                                          </p:spTgt>
                                        </p:tgtEl>
                                      </p:cBhvr>
                                    </p:animEffect>
                                    <p:anim calcmode="lin" valueType="num">
                                      <p:cBhvr>
                                        <p:cTn id="44"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6" end="6"/>
                                            </p:txEl>
                                          </p:spTgt>
                                        </p:tgtEl>
                                      </p:cBhvr>
                                      <p:to x="100000" y="60000"/>
                                    </p:animScale>
                                    <p:animScale>
                                      <p:cBhvr>
                                        <p:cTn id="50" dur="166" decel="50000">
                                          <p:stCondLst>
                                            <p:cond delay="676"/>
                                          </p:stCondLst>
                                        </p:cTn>
                                        <p:tgtEl>
                                          <p:spTgt spid="3">
                                            <p:txEl>
                                              <p:pRg st="6" end="6"/>
                                            </p:txEl>
                                          </p:spTgt>
                                        </p:tgtEl>
                                      </p:cBhvr>
                                      <p:to x="100000" y="100000"/>
                                    </p:animScale>
                                    <p:animScale>
                                      <p:cBhvr>
                                        <p:cTn id="51" dur="26">
                                          <p:stCondLst>
                                            <p:cond delay="1312"/>
                                          </p:stCondLst>
                                        </p:cTn>
                                        <p:tgtEl>
                                          <p:spTgt spid="3">
                                            <p:txEl>
                                              <p:pRg st="6" end="6"/>
                                            </p:txEl>
                                          </p:spTgt>
                                        </p:tgtEl>
                                      </p:cBhvr>
                                      <p:to x="100000" y="80000"/>
                                    </p:animScale>
                                    <p:animScale>
                                      <p:cBhvr>
                                        <p:cTn id="52" dur="166" decel="50000">
                                          <p:stCondLst>
                                            <p:cond delay="1338"/>
                                          </p:stCondLst>
                                        </p:cTn>
                                        <p:tgtEl>
                                          <p:spTgt spid="3">
                                            <p:txEl>
                                              <p:pRg st="6" end="6"/>
                                            </p:txEl>
                                          </p:spTgt>
                                        </p:tgtEl>
                                      </p:cBhvr>
                                      <p:to x="100000" y="100000"/>
                                    </p:animScale>
                                    <p:animScale>
                                      <p:cBhvr>
                                        <p:cTn id="53" dur="26">
                                          <p:stCondLst>
                                            <p:cond delay="1642"/>
                                          </p:stCondLst>
                                        </p:cTn>
                                        <p:tgtEl>
                                          <p:spTgt spid="3">
                                            <p:txEl>
                                              <p:pRg st="6" end="6"/>
                                            </p:txEl>
                                          </p:spTgt>
                                        </p:tgtEl>
                                      </p:cBhvr>
                                      <p:to x="100000" y="90000"/>
                                    </p:animScale>
                                    <p:animScale>
                                      <p:cBhvr>
                                        <p:cTn id="54" dur="166" decel="50000">
                                          <p:stCondLst>
                                            <p:cond delay="1668"/>
                                          </p:stCondLst>
                                        </p:cTn>
                                        <p:tgtEl>
                                          <p:spTgt spid="3">
                                            <p:txEl>
                                              <p:pRg st="6" end="6"/>
                                            </p:txEl>
                                          </p:spTgt>
                                        </p:tgtEl>
                                      </p:cBhvr>
                                      <p:to x="100000" y="100000"/>
                                    </p:animScale>
                                    <p:animScale>
                                      <p:cBhvr>
                                        <p:cTn id="55" dur="26">
                                          <p:stCondLst>
                                            <p:cond delay="1808"/>
                                          </p:stCondLst>
                                        </p:cTn>
                                        <p:tgtEl>
                                          <p:spTgt spid="3">
                                            <p:txEl>
                                              <p:pRg st="6" end="6"/>
                                            </p:txEl>
                                          </p:spTgt>
                                        </p:tgtEl>
                                      </p:cBhvr>
                                      <p:to x="100000" y="95000"/>
                                    </p:animScale>
                                    <p:animScale>
                                      <p:cBhvr>
                                        <p:cTn id="56" dur="166" decel="50000">
                                          <p:stCondLst>
                                            <p:cond delay="1834"/>
                                          </p:stCondLst>
                                        </p:cTn>
                                        <p:tgtEl>
                                          <p:spTgt spid="3">
                                            <p:txEl>
                                              <p:pRg st="6" end="6"/>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45" presetClass="entr" presetSubtype="0" fill="hold" nodeType="clickEffect">
                                  <p:stCondLst>
                                    <p:cond delay="0"/>
                                  </p:stCondLst>
                                  <p:childTnLst>
                                    <p:set>
                                      <p:cBhvr>
                                        <p:cTn id="60" dur="1" fill="hold">
                                          <p:stCondLst>
                                            <p:cond delay="0"/>
                                          </p:stCondLst>
                                        </p:cTn>
                                        <p:tgtEl>
                                          <p:spTgt spid="5"/>
                                        </p:tgtEl>
                                        <p:attrNameLst>
                                          <p:attrName>style.visibility</p:attrName>
                                        </p:attrNameLst>
                                      </p:cBhvr>
                                      <p:to>
                                        <p:strVal val="visible"/>
                                      </p:to>
                                    </p:set>
                                    <p:animEffect transition="in" filter="fade">
                                      <p:cBhvr>
                                        <p:cTn id="61" dur="2000"/>
                                        <p:tgtEl>
                                          <p:spTgt spid="5"/>
                                        </p:tgtEl>
                                      </p:cBhvr>
                                    </p:animEffect>
                                    <p:anim calcmode="lin" valueType="num">
                                      <p:cBhvr>
                                        <p:cTn id="62" dur="2000" fill="hold"/>
                                        <p:tgtEl>
                                          <p:spTgt spid="5"/>
                                        </p:tgtEl>
                                        <p:attrNameLst>
                                          <p:attrName>ppt_w</p:attrName>
                                        </p:attrNameLst>
                                      </p:cBhvr>
                                      <p:tavLst>
                                        <p:tav tm="0" fmla="#ppt_w*sin(2.5*pi*$)">
                                          <p:val>
                                            <p:fltVal val="0"/>
                                          </p:val>
                                        </p:tav>
                                        <p:tav tm="100000">
                                          <p:val>
                                            <p:fltVal val="1"/>
                                          </p:val>
                                        </p:tav>
                                      </p:tavLst>
                                    </p:anim>
                                    <p:anim calcmode="lin" valueType="num">
                                      <p:cBhvr>
                                        <p:cTn id="63"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109728" y="109728"/>
            <a:ext cx="11948160" cy="664464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Down Ribbon 3"/>
          <p:cNvSpPr/>
          <p:nvPr/>
        </p:nvSpPr>
        <p:spPr>
          <a:xfrm>
            <a:off x="4023360" y="304800"/>
            <a:ext cx="3828288" cy="646176"/>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t>পরিচিতি</a:t>
            </a:r>
            <a:endParaRPr lang="en-US" sz="2400" dirty="0"/>
          </a:p>
        </p:txBody>
      </p:sp>
      <p:sp>
        <p:nvSpPr>
          <p:cNvPr id="5" name="Rounded Rectangle 4"/>
          <p:cNvSpPr/>
          <p:nvPr/>
        </p:nvSpPr>
        <p:spPr>
          <a:xfrm>
            <a:off x="494634" y="2987040"/>
            <a:ext cx="4523232" cy="352348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err="1" smtClean="0"/>
              <a:t>সন্তোষ</a:t>
            </a:r>
            <a:r>
              <a:rPr lang="en-US" sz="2400" dirty="0" smtClean="0"/>
              <a:t> </a:t>
            </a:r>
            <a:r>
              <a:rPr lang="en-US" sz="2400" dirty="0" err="1" smtClean="0"/>
              <a:t>কুমার</a:t>
            </a:r>
            <a:r>
              <a:rPr lang="en-US" sz="2400" dirty="0" smtClean="0"/>
              <a:t> </a:t>
            </a:r>
            <a:r>
              <a:rPr lang="en-US" sz="2400" dirty="0" err="1" smtClean="0"/>
              <a:t>বর্মা</a:t>
            </a:r>
            <a:r>
              <a:rPr lang="en-US" sz="2400" dirty="0" smtClean="0"/>
              <a:t>, </a:t>
            </a:r>
          </a:p>
          <a:p>
            <a:pPr algn="ctr"/>
            <a:r>
              <a:rPr lang="en-US" sz="2400" dirty="0" err="1" smtClean="0"/>
              <a:t>সহকারী</a:t>
            </a:r>
            <a:r>
              <a:rPr lang="en-US" sz="2400" dirty="0" smtClean="0"/>
              <a:t> </a:t>
            </a:r>
            <a:r>
              <a:rPr lang="en-US" sz="2400" dirty="0" err="1" smtClean="0"/>
              <a:t>শিক্ষক</a:t>
            </a:r>
            <a:r>
              <a:rPr lang="en-US" sz="2400" dirty="0" smtClean="0"/>
              <a:t>, </a:t>
            </a:r>
          </a:p>
          <a:p>
            <a:pPr algn="ctr"/>
            <a:r>
              <a:rPr lang="en-US" sz="2400" dirty="0" err="1" smtClean="0"/>
              <a:t>ভান্ডারদহ</a:t>
            </a:r>
            <a:r>
              <a:rPr lang="en-US" sz="2400" dirty="0" smtClean="0"/>
              <a:t> </a:t>
            </a:r>
            <a:r>
              <a:rPr lang="en-US" sz="2400" dirty="0" err="1" smtClean="0"/>
              <a:t>জনতা</a:t>
            </a:r>
            <a:r>
              <a:rPr lang="en-US" sz="2400" dirty="0" smtClean="0"/>
              <a:t> </a:t>
            </a:r>
            <a:r>
              <a:rPr lang="en-US" sz="2400" dirty="0" err="1" smtClean="0"/>
              <a:t>উচ্চ</a:t>
            </a:r>
            <a:r>
              <a:rPr lang="en-US" sz="2400" dirty="0" smtClean="0"/>
              <a:t> </a:t>
            </a:r>
            <a:r>
              <a:rPr lang="en-US" sz="2400" dirty="0" err="1" smtClean="0"/>
              <a:t>বিদ্যালয়</a:t>
            </a:r>
            <a:r>
              <a:rPr lang="en-US" sz="2400" dirty="0" smtClean="0"/>
              <a:t>,</a:t>
            </a:r>
          </a:p>
          <a:p>
            <a:pPr algn="ctr"/>
            <a:r>
              <a:rPr lang="en-US" sz="2400" dirty="0" err="1" smtClean="0"/>
              <a:t>পাটগ্রাম,লালমনিরহাট</a:t>
            </a:r>
            <a:r>
              <a:rPr lang="en-US" sz="2400" smtClean="0"/>
              <a:t>। </a:t>
            </a:r>
          </a:p>
          <a:p>
            <a:pPr algn="ctr"/>
            <a:r>
              <a:rPr lang="en-US" sz="2400" smtClean="0"/>
              <a:t>মোবাঃ</a:t>
            </a:r>
            <a:r>
              <a:rPr lang="en-US" sz="2400" dirty="0" smtClean="0"/>
              <a:t> ০১৭৬৮৯২৬৬৫৮</a:t>
            </a:r>
            <a:endParaRPr lang="en-US" sz="2400" dirty="0"/>
          </a:p>
        </p:txBody>
      </p:sp>
      <p:sp>
        <p:nvSpPr>
          <p:cNvPr id="6" name="Rounded Rectangle 5"/>
          <p:cNvSpPr/>
          <p:nvPr/>
        </p:nvSpPr>
        <p:spPr>
          <a:xfrm>
            <a:off x="6906768" y="3133344"/>
            <a:ext cx="4803648" cy="347472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200" dirty="0" smtClean="0"/>
              <a:t>বিষয়ঃ শারীরিক শিক্ষা ও স্বাস্থ্য </a:t>
            </a:r>
          </a:p>
          <a:p>
            <a:pPr algn="ctr"/>
            <a:r>
              <a:rPr lang="bn-IN" sz="2400" dirty="0" smtClean="0"/>
              <a:t>শ্রেনীঃ অষ্টম </a:t>
            </a:r>
          </a:p>
          <a:p>
            <a:pPr algn="ctr"/>
            <a:r>
              <a:rPr lang="bn-IN" sz="2400" dirty="0" smtClean="0"/>
              <a:t>অধ্যায়ঃ দ্বিতীয় </a:t>
            </a:r>
          </a:p>
          <a:p>
            <a:pPr algn="ctr"/>
            <a:r>
              <a:rPr lang="bn-IN" sz="2400" dirty="0" smtClean="0"/>
              <a:t>সময়ঃ ৪৫ মিনিট</a:t>
            </a:r>
            <a:endParaRPr lang="en-US" sz="2400"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8162" y="1405890"/>
            <a:ext cx="2886075" cy="1581150"/>
          </a:xfrm>
          <a:prstGeom prst="ellipse">
            <a:avLst/>
          </a:prstGeom>
          <a:ln>
            <a:noFill/>
          </a:ln>
          <a:effectLst>
            <a:softEdge rad="112500"/>
          </a:effectLst>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0200" y="1425892"/>
            <a:ext cx="1819275" cy="1652588"/>
          </a:xfrm>
          <a:prstGeom prst="ellipse">
            <a:avLst/>
          </a:prstGeom>
          <a:ln>
            <a:noFill/>
          </a:ln>
          <a:effectLst>
            <a:softEdge rad="112500"/>
          </a:effectLst>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20640" y="2790824"/>
            <a:ext cx="1652016" cy="3866007"/>
          </a:xfrm>
          <a:prstGeom prst="rect">
            <a:avLst/>
          </a:prstGeom>
        </p:spPr>
      </p:pic>
    </p:spTree>
    <p:extLst>
      <p:ext uri="{BB962C8B-B14F-4D97-AF65-F5344CB8AC3E}">
        <p14:creationId xmlns:p14="http://schemas.microsoft.com/office/powerpoint/2010/main" val="27861451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down)">
                                      <p:cBhvr>
                                        <p:cTn id="25" dur="580">
                                          <p:stCondLst>
                                            <p:cond delay="0"/>
                                          </p:stCondLst>
                                        </p:cTn>
                                        <p:tgtEl>
                                          <p:spTgt spid="8"/>
                                        </p:tgtEl>
                                      </p:cBhvr>
                                    </p:animEffect>
                                    <p:anim calcmode="lin" valueType="num">
                                      <p:cBhvr>
                                        <p:cTn id="26"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31" dur="26">
                                          <p:stCondLst>
                                            <p:cond delay="650"/>
                                          </p:stCondLst>
                                        </p:cTn>
                                        <p:tgtEl>
                                          <p:spTgt spid="8"/>
                                        </p:tgtEl>
                                      </p:cBhvr>
                                      <p:to x="100000" y="60000"/>
                                    </p:animScale>
                                    <p:animScale>
                                      <p:cBhvr>
                                        <p:cTn id="32" dur="166" decel="50000">
                                          <p:stCondLst>
                                            <p:cond delay="676"/>
                                          </p:stCondLst>
                                        </p:cTn>
                                        <p:tgtEl>
                                          <p:spTgt spid="8"/>
                                        </p:tgtEl>
                                      </p:cBhvr>
                                      <p:to x="100000" y="100000"/>
                                    </p:animScale>
                                    <p:animScale>
                                      <p:cBhvr>
                                        <p:cTn id="33" dur="26">
                                          <p:stCondLst>
                                            <p:cond delay="1312"/>
                                          </p:stCondLst>
                                        </p:cTn>
                                        <p:tgtEl>
                                          <p:spTgt spid="8"/>
                                        </p:tgtEl>
                                      </p:cBhvr>
                                      <p:to x="100000" y="80000"/>
                                    </p:animScale>
                                    <p:animScale>
                                      <p:cBhvr>
                                        <p:cTn id="34" dur="166" decel="50000">
                                          <p:stCondLst>
                                            <p:cond delay="1338"/>
                                          </p:stCondLst>
                                        </p:cTn>
                                        <p:tgtEl>
                                          <p:spTgt spid="8"/>
                                        </p:tgtEl>
                                      </p:cBhvr>
                                      <p:to x="100000" y="100000"/>
                                    </p:animScale>
                                    <p:animScale>
                                      <p:cBhvr>
                                        <p:cTn id="35" dur="26">
                                          <p:stCondLst>
                                            <p:cond delay="1642"/>
                                          </p:stCondLst>
                                        </p:cTn>
                                        <p:tgtEl>
                                          <p:spTgt spid="8"/>
                                        </p:tgtEl>
                                      </p:cBhvr>
                                      <p:to x="100000" y="90000"/>
                                    </p:animScale>
                                    <p:animScale>
                                      <p:cBhvr>
                                        <p:cTn id="36" dur="166" decel="50000">
                                          <p:stCondLst>
                                            <p:cond delay="1668"/>
                                          </p:stCondLst>
                                        </p:cTn>
                                        <p:tgtEl>
                                          <p:spTgt spid="8"/>
                                        </p:tgtEl>
                                      </p:cBhvr>
                                      <p:to x="100000" y="100000"/>
                                    </p:animScale>
                                    <p:animScale>
                                      <p:cBhvr>
                                        <p:cTn id="37" dur="26">
                                          <p:stCondLst>
                                            <p:cond delay="1808"/>
                                          </p:stCondLst>
                                        </p:cTn>
                                        <p:tgtEl>
                                          <p:spTgt spid="8"/>
                                        </p:tgtEl>
                                      </p:cBhvr>
                                      <p:to x="100000" y="95000"/>
                                    </p:animScale>
                                    <p:animScale>
                                      <p:cBhvr>
                                        <p:cTn id="38" dur="166" decel="50000">
                                          <p:stCondLst>
                                            <p:cond delay="1834"/>
                                          </p:stCondLst>
                                        </p:cTn>
                                        <p:tgtEl>
                                          <p:spTgt spid="8"/>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wipe(down)">
                                      <p:cBhvr>
                                        <p:cTn id="43" dur="580">
                                          <p:stCondLst>
                                            <p:cond delay="0"/>
                                          </p:stCondLst>
                                        </p:cTn>
                                        <p:tgtEl>
                                          <p:spTgt spid="5"/>
                                        </p:tgtEl>
                                      </p:cBhvr>
                                    </p:animEffect>
                                    <p:anim calcmode="lin" valueType="num">
                                      <p:cBhvr>
                                        <p:cTn id="4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9" dur="26">
                                          <p:stCondLst>
                                            <p:cond delay="650"/>
                                          </p:stCondLst>
                                        </p:cTn>
                                        <p:tgtEl>
                                          <p:spTgt spid="5"/>
                                        </p:tgtEl>
                                      </p:cBhvr>
                                      <p:to x="100000" y="60000"/>
                                    </p:animScale>
                                    <p:animScale>
                                      <p:cBhvr>
                                        <p:cTn id="50" dur="166" decel="50000">
                                          <p:stCondLst>
                                            <p:cond delay="676"/>
                                          </p:stCondLst>
                                        </p:cTn>
                                        <p:tgtEl>
                                          <p:spTgt spid="5"/>
                                        </p:tgtEl>
                                      </p:cBhvr>
                                      <p:to x="100000" y="100000"/>
                                    </p:animScale>
                                    <p:animScale>
                                      <p:cBhvr>
                                        <p:cTn id="51" dur="26">
                                          <p:stCondLst>
                                            <p:cond delay="1312"/>
                                          </p:stCondLst>
                                        </p:cTn>
                                        <p:tgtEl>
                                          <p:spTgt spid="5"/>
                                        </p:tgtEl>
                                      </p:cBhvr>
                                      <p:to x="100000" y="80000"/>
                                    </p:animScale>
                                    <p:animScale>
                                      <p:cBhvr>
                                        <p:cTn id="52" dur="166" decel="50000">
                                          <p:stCondLst>
                                            <p:cond delay="1338"/>
                                          </p:stCondLst>
                                        </p:cTn>
                                        <p:tgtEl>
                                          <p:spTgt spid="5"/>
                                        </p:tgtEl>
                                      </p:cBhvr>
                                      <p:to x="100000" y="100000"/>
                                    </p:animScale>
                                    <p:animScale>
                                      <p:cBhvr>
                                        <p:cTn id="53" dur="26">
                                          <p:stCondLst>
                                            <p:cond delay="1642"/>
                                          </p:stCondLst>
                                        </p:cTn>
                                        <p:tgtEl>
                                          <p:spTgt spid="5"/>
                                        </p:tgtEl>
                                      </p:cBhvr>
                                      <p:to x="100000" y="90000"/>
                                    </p:animScale>
                                    <p:animScale>
                                      <p:cBhvr>
                                        <p:cTn id="54" dur="166" decel="50000">
                                          <p:stCondLst>
                                            <p:cond delay="1668"/>
                                          </p:stCondLst>
                                        </p:cTn>
                                        <p:tgtEl>
                                          <p:spTgt spid="5"/>
                                        </p:tgtEl>
                                      </p:cBhvr>
                                      <p:to x="100000" y="100000"/>
                                    </p:animScale>
                                    <p:animScale>
                                      <p:cBhvr>
                                        <p:cTn id="55" dur="26">
                                          <p:stCondLst>
                                            <p:cond delay="1808"/>
                                          </p:stCondLst>
                                        </p:cTn>
                                        <p:tgtEl>
                                          <p:spTgt spid="5"/>
                                        </p:tgtEl>
                                      </p:cBhvr>
                                      <p:to x="100000" y="95000"/>
                                    </p:animScale>
                                    <p:animScale>
                                      <p:cBhvr>
                                        <p:cTn id="56" dur="166" decel="50000">
                                          <p:stCondLst>
                                            <p:cond delay="1834"/>
                                          </p:stCondLst>
                                        </p:cTn>
                                        <p:tgtEl>
                                          <p:spTgt spid="5"/>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9"/>
                                        </p:tgtEl>
                                        <p:attrNameLst>
                                          <p:attrName>style.visibility</p:attrName>
                                        </p:attrNameLst>
                                      </p:cBhvr>
                                      <p:to>
                                        <p:strVal val="visible"/>
                                      </p:to>
                                    </p:set>
                                    <p:animEffect transition="in" filter="wipe(down)">
                                      <p:cBhvr>
                                        <p:cTn id="61" dur="580">
                                          <p:stCondLst>
                                            <p:cond delay="0"/>
                                          </p:stCondLst>
                                        </p:cTn>
                                        <p:tgtEl>
                                          <p:spTgt spid="9"/>
                                        </p:tgtEl>
                                      </p:cBhvr>
                                    </p:animEffect>
                                    <p:anim calcmode="lin" valueType="num">
                                      <p:cBhvr>
                                        <p:cTn id="62"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67" dur="26">
                                          <p:stCondLst>
                                            <p:cond delay="650"/>
                                          </p:stCondLst>
                                        </p:cTn>
                                        <p:tgtEl>
                                          <p:spTgt spid="9"/>
                                        </p:tgtEl>
                                      </p:cBhvr>
                                      <p:to x="100000" y="60000"/>
                                    </p:animScale>
                                    <p:animScale>
                                      <p:cBhvr>
                                        <p:cTn id="68" dur="166" decel="50000">
                                          <p:stCondLst>
                                            <p:cond delay="676"/>
                                          </p:stCondLst>
                                        </p:cTn>
                                        <p:tgtEl>
                                          <p:spTgt spid="9"/>
                                        </p:tgtEl>
                                      </p:cBhvr>
                                      <p:to x="100000" y="100000"/>
                                    </p:animScale>
                                    <p:animScale>
                                      <p:cBhvr>
                                        <p:cTn id="69" dur="26">
                                          <p:stCondLst>
                                            <p:cond delay="1312"/>
                                          </p:stCondLst>
                                        </p:cTn>
                                        <p:tgtEl>
                                          <p:spTgt spid="9"/>
                                        </p:tgtEl>
                                      </p:cBhvr>
                                      <p:to x="100000" y="80000"/>
                                    </p:animScale>
                                    <p:animScale>
                                      <p:cBhvr>
                                        <p:cTn id="70" dur="166" decel="50000">
                                          <p:stCondLst>
                                            <p:cond delay="1338"/>
                                          </p:stCondLst>
                                        </p:cTn>
                                        <p:tgtEl>
                                          <p:spTgt spid="9"/>
                                        </p:tgtEl>
                                      </p:cBhvr>
                                      <p:to x="100000" y="100000"/>
                                    </p:animScale>
                                    <p:animScale>
                                      <p:cBhvr>
                                        <p:cTn id="71" dur="26">
                                          <p:stCondLst>
                                            <p:cond delay="1642"/>
                                          </p:stCondLst>
                                        </p:cTn>
                                        <p:tgtEl>
                                          <p:spTgt spid="9"/>
                                        </p:tgtEl>
                                      </p:cBhvr>
                                      <p:to x="100000" y="90000"/>
                                    </p:animScale>
                                    <p:animScale>
                                      <p:cBhvr>
                                        <p:cTn id="72" dur="166" decel="50000">
                                          <p:stCondLst>
                                            <p:cond delay="1668"/>
                                          </p:stCondLst>
                                        </p:cTn>
                                        <p:tgtEl>
                                          <p:spTgt spid="9"/>
                                        </p:tgtEl>
                                      </p:cBhvr>
                                      <p:to x="100000" y="100000"/>
                                    </p:animScale>
                                    <p:animScale>
                                      <p:cBhvr>
                                        <p:cTn id="73" dur="26">
                                          <p:stCondLst>
                                            <p:cond delay="1808"/>
                                          </p:stCondLst>
                                        </p:cTn>
                                        <p:tgtEl>
                                          <p:spTgt spid="9"/>
                                        </p:tgtEl>
                                      </p:cBhvr>
                                      <p:to x="100000" y="95000"/>
                                    </p:animScale>
                                    <p:animScale>
                                      <p:cBhvr>
                                        <p:cTn id="74" dur="166" decel="50000">
                                          <p:stCondLst>
                                            <p:cond delay="1834"/>
                                          </p:stCondLst>
                                        </p:cTn>
                                        <p:tgtEl>
                                          <p:spTgt spid="9"/>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nodeType="clickEffect">
                                  <p:stCondLst>
                                    <p:cond delay="0"/>
                                  </p:stCondLst>
                                  <p:childTnLst>
                                    <p:set>
                                      <p:cBhvr>
                                        <p:cTn id="78" dur="1" fill="hold">
                                          <p:stCondLst>
                                            <p:cond delay="0"/>
                                          </p:stCondLst>
                                        </p:cTn>
                                        <p:tgtEl>
                                          <p:spTgt spid="7"/>
                                        </p:tgtEl>
                                        <p:attrNameLst>
                                          <p:attrName>style.visibility</p:attrName>
                                        </p:attrNameLst>
                                      </p:cBhvr>
                                      <p:to>
                                        <p:strVal val="visible"/>
                                      </p:to>
                                    </p:set>
                                    <p:animEffect transition="in" filter="wipe(down)">
                                      <p:cBhvr>
                                        <p:cTn id="79" dur="580">
                                          <p:stCondLst>
                                            <p:cond delay="0"/>
                                          </p:stCondLst>
                                        </p:cTn>
                                        <p:tgtEl>
                                          <p:spTgt spid="7"/>
                                        </p:tgtEl>
                                      </p:cBhvr>
                                    </p:animEffect>
                                    <p:anim calcmode="lin" valueType="num">
                                      <p:cBhvr>
                                        <p:cTn id="80"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85" dur="26">
                                          <p:stCondLst>
                                            <p:cond delay="650"/>
                                          </p:stCondLst>
                                        </p:cTn>
                                        <p:tgtEl>
                                          <p:spTgt spid="7"/>
                                        </p:tgtEl>
                                      </p:cBhvr>
                                      <p:to x="100000" y="60000"/>
                                    </p:animScale>
                                    <p:animScale>
                                      <p:cBhvr>
                                        <p:cTn id="86" dur="166" decel="50000">
                                          <p:stCondLst>
                                            <p:cond delay="676"/>
                                          </p:stCondLst>
                                        </p:cTn>
                                        <p:tgtEl>
                                          <p:spTgt spid="7"/>
                                        </p:tgtEl>
                                      </p:cBhvr>
                                      <p:to x="100000" y="100000"/>
                                    </p:animScale>
                                    <p:animScale>
                                      <p:cBhvr>
                                        <p:cTn id="87" dur="26">
                                          <p:stCondLst>
                                            <p:cond delay="1312"/>
                                          </p:stCondLst>
                                        </p:cTn>
                                        <p:tgtEl>
                                          <p:spTgt spid="7"/>
                                        </p:tgtEl>
                                      </p:cBhvr>
                                      <p:to x="100000" y="80000"/>
                                    </p:animScale>
                                    <p:animScale>
                                      <p:cBhvr>
                                        <p:cTn id="88" dur="166" decel="50000">
                                          <p:stCondLst>
                                            <p:cond delay="1338"/>
                                          </p:stCondLst>
                                        </p:cTn>
                                        <p:tgtEl>
                                          <p:spTgt spid="7"/>
                                        </p:tgtEl>
                                      </p:cBhvr>
                                      <p:to x="100000" y="100000"/>
                                    </p:animScale>
                                    <p:animScale>
                                      <p:cBhvr>
                                        <p:cTn id="89" dur="26">
                                          <p:stCondLst>
                                            <p:cond delay="1642"/>
                                          </p:stCondLst>
                                        </p:cTn>
                                        <p:tgtEl>
                                          <p:spTgt spid="7"/>
                                        </p:tgtEl>
                                      </p:cBhvr>
                                      <p:to x="100000" y="90000"/>
                                    </p:animScale>
                                    <p:animScale>
                                      <p:cBhvr>
                                        <p:cTn id="90" dur="166" decel="50000">
                                          <p:stCondLst>
                                            <p:cond delay="1668"/>
                                          </p:stCondLst>
                                        </p:cTn>
                                        <p:tgtEl>
                                          <p:spTgt spid="7"/>
                                        </p:tgtEl>
                                      </p:cBhvr>
                                      <p:to x="100000" y="100000"/>
                                    </p:animScale>
                                    <p:animScale>
                                      <p:cBhvr>
                                        <p:cTn id="91" dur="26">
                                          <p:stCondLst>
                                            <p:cond delay="1808"/>
                                          </p:stCondLst>
                                        </p:cTn>
                                        <p:tgtEl>
                                          <p:spTgt spid="7"/>
                                        </p:tgtEl>
                                      </p:cBhvr>
                                      <p:to x="100000" y="95000"/>
                                    </p:animScale>
                                    <p:animScale>
                                      <p:cBhvr>
                                        <p:cTn id="92" dur="166" decel="50000">
                                          <p:stCondLst>
                                            <p:cond delay="1834"/>
                                          </p:stCondLst>
                                        </p:cTn>
                                        <p:tgtEl>
                                          <p:spTgt spid="7"/>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6"/>
                                        </p:tgtEl>
                                        <p:attrNameLst>
                                          <p:attrName>style.visibility</p:attrName>
                                        </p:attrNameLst>
                                      </p:cBhvr>
                                      <p:to>
                                        <p:strVal val="visible"/>
                                      </p:to>
                                    </p:set>
                                    <p:animEffect transition="in" filter="wipe(down)">
                                      <p:cBhvr>
                                        <p:cTn id="97" dur="580">
                                          <p:stCondLst>
                                            <p:cond delay="0"/>
                                          </p:stCondLst>
                                        </p:cTn>
                                        <p:tgtEl>
                                          <p:spTgt spid="6"/>
                                        </p:tgtEl>
                                      </p:cBhvr>
                                    </p:animEffect>
                                    <p:anim calcmode="lin" valueType="num">
                                      <p:cBhvr>
                                        <p:cTn id="9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03" dur="26">
                                          <p:stCondLst>
                                            <p:cond delay="650"/>
                                          </p:stCondLst>
                                        </p:cTn>
                                        <p:tgtEl>
                                          <p:spTgt spid="6"/>
                                        </p:tgtEl>
                                      </p:cBhvr>
                                      <p:to x="100000" y="60000"/>
                                    </p:animScale>
                                    <p:animScale>
                                      <p:cBhvr>
                                        <p:cTn id="104" dur="166" decel="50000">
                                          <p:stCondLst>
                                            <p:cond delay="676"/>
                                          </p:stCondLst>
                                        </p:cTn>
                                        <p:tgtEl>
                                          <p:spTgt spid="6"/>
                                        </p:tgtEl>
                                      </p:cBhvr>
                                      <p:to x="100000" y="100000"/>
                                    </p:animScale>
                                    <p:animScale>
                                      <p:cBhvr>
                                        <p:cTn id="105" dur="26">
                                          <p:stCondLst>
                                            <p:cond delay="1312"/>
                                          </p:stCondLst>
                                        </p:cTn>
                                        <p:tgtEl>
                                          <p:spTgt spid="6"/>
                                        </p:tgtEl>
                                      </p:cBhvr>
                                      <p:to x="100000" y="80000"/>
                                    </p:animScale>
                                    <p:animScale>
                                      <p:cBhvr>
                                        <p:cTn id="106" dur="166" decel="50000">
                                          <p:stCondLst>
                                            <p:cond delay="1338"/>
                                          </p:stCondLst>
                                        </p:cTn>
                                        <p:tgtEl>
                                          <p:spTgt spid="6"/>
                                        </p:tgtEl>
                                      </p:cBhvr>
                                      <p:to x="100000" y="100000"/>
                                    </p:animScale>
                                    <p:animScale>
                                      <p:cBhvr>
                                        <p:cTn id="107" dur="26">
                                          <p:stCondLst>
                                            <p:cond delay="1642"/>
                                          </p:stCondLst>
                                        </p:cTn>
                                        <p:tgtEl>
                                          <p:spTgt spid="6"/>
                                        </p:tgtEl>
                                      </p:cBhvr>
                                      <p:to x="100000" y="90000"/>
                                    </p:animScale>
                                    <p:animScale>
                                      <p:cBhvr>
                                        <p:cTn id="108" dur="166" decel="50000">
                                          <p:stCondLst>
                                            <p:cond delay="1668"/>
                                          </p:stCondLst>
                                        </p:cTn>
                                        <p:tgtEl>
                                          <p:spTgt spid="6"/>
                                        </p:tgtEl>
                                      </p:cBhvr>
                                      <p:to x="100000" y="100000"/>
                                    </p:animScale>
                                    <p:animScale>
                                      <p:cBhvr>
                                        <p:cTn id="109" dur="26">
                                          <p:stCondLst>
                                            <p:cond delay="1808"/>
                                          </p:stCondLst>
                                        </p:cTn>
                                        <p:tgtEl>
                                          <p:spTgt spid="6"/>
                                        </p:tgtEl>
                                      </p:cBhvr>
                                      <p:to x="100000" y="95000"/>
                                    </p:animScale>
                                    <p:animScale>
                                      <p:cBhvr>
                                        <p:cTn id="110"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 y="0"/>
            <a:ext cx="12306299"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0" y="95250"/>
            <a:ext cx="12096750" cy="66675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7050" y="2152649"/>
            <a:ext cx="4562474" cy="3057526"/>
          </a:xfrm>
          <a:prstGeom prst="rect">
            <a:avLst/>
          </a:prstGeom>
          <a:ln w="88900" cap="sq" cmpd="thickThin">
            <a:solidFill>
              <a:srgbClr val="000000"/>
            </a:solidFill>
            <a:prstDash val="solid"/>
            <a:miter lim="800000"/>
          </a:ln>
          <a:effectLst>
            <a:innerShdw blurRad="76200">
              <a:srgbClr val="000000"/>
            </a:innerShdw>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4356" y="2152650"/>
            <a:ext cx="4912519" cy="3057525"/>
          </a:xfrm>
          <a:prstGeom prst="rect">
            <a:avLst/>
          </a:prstGeom>
          <a:ln w="88900" cap="sq" cmpd="thickThin">
            <a:solidFill>
              <a:srgbClr val="000000"/>
            </a:solidFill>
            <a:prstDash val="solid"/>
            <a:miter lim="800000"/>
          </a:ln>
          <a:effectLst>
            <a:innerShdw blurRad="76200">
              <a:srgbClr val="000000"/>
            </a:innerShdw>
          </a:effectLst>
        </p:spPr>
      </p:pic>
      <p:sp>
        <p:nvSpPr>
          <p:cNvPr id="6" name="Oval 5"/>
          <p:cNvSpPr/>
          <p:nvPr/>
        </p:nvSpPr>
        <p:spPr>
          <a:xfrm>
            <a:off x="1428750" y="5395913"/>
            <a:ext cx="2657475" cy="6715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t>স্কাউটিং</a:t>
            </a:r>
            <a:endParaRPr lang="en-US" sz="2800" dirty="0"/>
          </a:p>
        </p:txBody>
      </p:sp>
      <p:sp>
        <p:nvSpPr>
          <p:cNvPr id="7" name="Oval 6"/>
          <p:cNvSpPr/>
          <p:nvPr/>
        </p:nvSpPr>
        <p:spPr>
          <a:xfrm>
            <a:off x="7943850" y="5486400"/>
            <a:ext cx="2667000" cy="5810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t>গার্ল গাইডিং</a:t>
            </a:r>
            <a:endParaRPr lang="en-US" sz="2400" dirty="0"/>
          </a:p>
        </p:txBody>
      </p:sp>
      <p:sp>
        <p:nvSpPr>
          <p:cNvPr id="8" name="Rounded Rectangle 7"/>
          <p:cNvSpPr/>
          <p:nvPr/>
        </p:nvSpPr>
        <p:spPr>
          <a:xfrm>
            <a:off x="2114550" y="609600"/>
            <a:ext cx="7162800" cy="75247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2800" dirty="0" smtClean="0"/>
              <a:t>নিছের ছবিতে কী দেখা যায় ভেবে বল?</a:t>
            </a:r>
            <a:endParaRPr lang="en-US" sz="2800" dirty="0"/>
          </a:p>
        </p:txBody>
      </p:sp>
    </p:spTree>
    <p:extLst>
      <p:ext uri="{BB962C8B-B14F-4D97-AF65-F5344CB8AC3E}">
        <p14:creationId xmlns:p14="http://schemas.microsoft.com/office/powerpoint/2010/main" val="38043234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80">
                                          <p:stCondLst>
                                            <p:cond delay="0"/>
                                          </p:stCondLst>
                                        </p:cTn>
                                        <p:tgtEl>
                                          <p:spTgt spid="8"/>
                                        </p:tgtEl>
                                      </p:cBhvr>
                                    </p:animEffect>
                                    <p:anim calcmode="lin" valueType="num">
                                      <p:cBhvr>
                                        <p:cTn id="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3" dur="26">
                                          <p:stCondLst>
                                            <p:cond delay="650"/>
                                          </p:stCondLst>
                                        </p:cTn>
                                        <p:tgtEl>
                                          <p:spTgt spid="8"/>
                                        </p:tgtEl>
                                      </p:cBhvr>
                                      <p:to x="100000" y="60000"/>
                                    </p:animScale>
                                    <p:animScale>
                                      <p:cBhvr>
                                        <p:cTn id="14" dur="166" decel="50000">
                                          <p:stCondLst>
                                            <p:cond delay="676"/>
                                          </p:stCondLst>
                                        </p:cTn>
                                        <p:tgtEl>
                                          <p:spTgt spid="8"/>
                                        </p:tgtEl>
                                      </p:cBhvr>
                                      <p:to x="100000" y="100000"/>
                                    </p:animScale>
                                    <p:animScale>
                                      <p:cBhvr>
                                        <p:cTn id="15" dur="26">
                                          <p:stCondLst>
                                            <p:cond delay="1312"/>
                                          </p:stCondLst>
                                        </p:cTn>
                                        <p:tgtEl>
                                          <p:spTgt spid="8"/>
                                        </p:tgtEl>
                                      </p:cBhvr>
                                      <p:to x="100000" y="80000"/>
                                    </p:animScale>
                                    <p:animScale>
                                      <p:cBhvr>
                                        <p:cTn id="16" dur="166" decel="50000">
                                          <p:stCondLst>
                                            <p:cond delay="1338"/>
                                          </p:stCondLst>
                                        </p:cTn>
                                        <p:tgtEl>
                                          <p:spTgt spid="8"/>
                                        </p:tgtEl>
                                      </p:cBhvr>
                                      <p:to x="100000" y="100000"/>
                                    </p:animScale>
                                    <p:animScale>
                                      <p:cBhvr>
                                        <p:cTn id="17" dur="26">
                                          <p:stCondLst>
                                            <p:cond delay="1642"/>
                                          </p:stCondLst>
                                        </p:cTn>
                                        <p:tgtEl>
                                          <p:spTgt spid="8"/>
                                        </p:tgtEl>
                                      </p:cBhvr>
                                      <p:to x="100000" y="90000"/>
                                    </p:animScale>
                                    <p:animScale>
                                      <p:cBhvr>
                                        <p:cTn id="18" dur="166" decel="50000">
                                          <p:stCondLst>
                                            <p:cond delay="1668"/>
                                          </p:stCondLst>
                                        </p:cTn>
                                        <p:tgtEl>
                                          <p:spTgt spid="8"/>
                                        </p:tgtEl>
                                      </p:cBhvr>
                                      <p:to x="100000" y="100000"/>
                                    </p:animScale>
                                    <p:animScale>
                                      <p:cBhvr>
                                        <p:cTn id="19" dur="26">
                                          <p:stCondLst>
                                            <p:cond delay="1808"/>
                                          </p:stCondLst>
                                        </p:cTn>
                                        <p:tgtEl>
                                          <p:spTgt spid="8"/>
                                        </p:tgtEl>
                                      </p:cBhvr>
                                      <p:to x="100000" y="95000"/>
                                    </p:animScale>
                                    <p:animScale>
                                      <p:cBhvr>
                                        <p:cTn id="20" dur="166" decel="50000">
                                          <p:stCondLst>
                                            <p:cond delay="1834"/>
                                          </p:stCondLst>
                                        </p:cTn>
                                        <p:tgtEl>
                                          <p:spTgt spid="8"/>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ipe(down)">
                                      <p:cBhvr>
                                        <p:cTn id="43" dur="580">
                                          <p:stCondLst>
                                            <p:cond delay="0"/>
                                          </p:stCondLst>
                                        </p:cTn>
                                        <p:tgtEl>
                                          <p:spTgt spid="6"/>
                                        </p:tgtEl>
                                      </p:cBhvr>
                                    </p:animEffect>
                                    <p:anim calcmode="lin" valueType="num">
                                      <p:cBhvr>
                                        <p:cTn id="4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9" dur="26">
                                          <p:stCondLst>
                                            <p:cond delay="650"/>
                                          </p:stCondLst>
                                        </p:cTn>
                                        <p:tgtEl>
                                          <p:spTgt spid="6"/>
                                        </p:tgtEl>
                                      </p:cBhvr>
                                      <p:to x="100000" y="60000"/>
                                    </p:animScale>
                                    <p:animScale>
                                      <p:cBhvr>
                                        <p:cTn id="50" dur="166" decel="50000">
                                          <p:stCondLst>
                                            <p:cond delay="676"/>
                                          </p:stCondLst>
                                        </p:cTn>
                                        <p:tgtEl>
                                          <p:spTgt spid="6"/>
                                        </p:tgtEl>
                                      </p:cBhvr>
                                      <p:to x="100000" y="100000"/>
                                    </p:animScale>
                                    <p:animScale>
                                      <p:cBhvr>
                                        <p:cTn id="51" dur="26">
                                          <p:stCondLst>
                                            <p:cond delay="1312"/>
                                          </p:stCondLst>
                                        </p:cTn>
                                        <p:tgtEl>
                                          <p:spTgt spid="6"/>
                                        </p:tgtEl>
                                      </p:cBhvr>
                                      <p:to x="100000" y="80000"/>
                                    </p:animScale>
                                    <p:animScale>
                                      <p:cBhvr>
                                        <p:cTn id="52" dur="166" decel="50000">
                                          <p:stCondLst>
                                            <p:cond delay="1338"/>
                                          </p:stCondLst>
                                        </p:cTn>
                                        <p:tgtEl>
                                          <p:spTgt spid="6"/>
                                        </p:tgtEl>
                                      </p:cBhvr>
                                      <p:to x="100000" y="100000"/>
                                    </p:animScale>
                                    <p:animScale>
                                      <p:cBhvr>
                                        <p:cTn id="53" dur="26">
                                          <p:stCondLst>
                                            <p:cond delay="1642"/>
                                          </p:stCondLst>
                                        </p:cTn>
                                        <p:tgtEl>
                                          <p:spTgt spid="6"/>
                                        </p:tgtEl>
                                      </p:cBhvr>
                                      <p:to x="100000" y="90000"/>
                                    </p:animScale>
                                    <p:animScale>
                                      <p:cBhvr>
                                        <p:cTn id="54" dur="166" decel="50000">
                                          <p:stCondLst>
                                            <p:cond delay="1668"/>
                                          </p:stCondLst>
                                        </p:cTn>
                                        <p:tgtEl>
                                          <p:spTgt spid="6"/>
                                        </p:tgtEl>
                                      </p:cBhvr>
                                      <p:to x="100000" y="100000"/>
                                    </p:animScale>
                                    <p:animScale>
                                      <p:cBhvr>
                                        <p:cTn id="55" dur="26">
                                          <p:stCondLst>
                                            <p:cond delay="1808"/>
                                          </p:stCondLst>
                                        </p:cTn>
                                        <p:tgtEl>
                                          <p:spTgt spid="6"/>
                                        </p:tgtEl>
                                      </p:cBhvr>
                                      <p:to x="100000" y="95000"/>
                                    </p:animScale>
                                    <p:animScale>
                                      <p:cBhvr>
                                        <p:cTn id="56" dur="166" decel="50000">
                                          <p:stCondLst>
                                            <p:cond delay="1834"/>
                                          </p:stCondLst>
                                        </p:cTn>
                                        <p:tgtEl>
                                          <p:spTgt spid="6"/>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4"/>
                                        </p:tgtEl>
                                        <p:attrNameLst>
                                          <p:attrName>style.visibility</p:attrName>
                                        </p:attrNameLst>
                                      </p:cBhvr>
                                      <p:to>
                                        <p:strVal val="visible"/>
                                      </p:to>
                                    </p:set>
                                    <p:animEffect transition="in" filter="wipe(down)">
                                      <p:cBhvr>
                                        <p:cTn id="61" dur="580">
                                          <p:stCondLst>
                                            <p:cond delay="0"/>
                                          </p:stCondLst>
                                        </p:cTn>
                                        <p:tgtEl>
                                          <p:spTgt spid="4"/>
                                        </p:tgtEl>
                                      </p:cBhvr>
                                    </p:animEffect>
                                    <p:anim calcmode="lin" valueType="num">
                                      <p:cBhvr>
                                        <p:cTn id="62"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67" dur="26">
                                          <p:stCondLst>
                                            <p:cond delay="650"/>
                                          </p:stCondLst>
                                        </p:cTn>
                                        <p:tgtEl>
                                          <p:spTgt spid="4"/>
                                        </p:tgtEl>
                                      </p:cBhvr>
                                      <p:to x="100000" y="60000"/>
                                    </p:animScale>
                                    <p:animScale>
                                      <p:cBhvr>
                                        <p:cTn id="68" dur="166" decel="50000">
                                          <p:stCondLst>
                                            <p:cond delay="676"/>
                                          </p:stCondLst>
                                        </p:cTn>
                                        <p:tgtEl>
                                          <p:spTgt spid="4"/>
                                        </p:tgtEl>
                                      </p:cBhvr>
                                      <p:to x="100000" y="100000"/>
                                    </p:animScale>
                                    <p:animScale>
                                      <p:cBhvr>
                                        <p:cTn id="69" dur="26">
                                          <p:stCondLst>
                                            <p:cond delay="1312"/>
                                          </p:stCondLst>
                                        </p:cTn>
                                        <p:tgtEl>
                                          <p:spTgt spid="4"/>
                                        </p:tgtEl>
                                      </p:cBhvr>
                                      <p:to x="100000" y="80000"/>
                                    </p:animScale>
                                    <p:animScale>
                                      <p:cBhvr>
                                        <p:cTn id="70" dur="166" decel="50000">
                                          <p:stCondLst>
                                            <p:cond delay="1338"/>
                                          </p:stCondLst>
                                        </p:cTn>
                                        <p:tgtEl>
                                          <p:spTgt spid="4"/>
                                        </p:tgtEl>
                                      </p:cBhvr>
                                      <p:to x="100000" y="100000"/>
                                    </p:animScale>
                                    <p:animScale>
                                      <p:cBhvr>
                                        <p:cTn id="71" dur="26">
                                          <p:stCondLst>
                                            <p:cond delay="1642"/>
                                          </p:stCondLst>
                                        </p:cTn>
                                        <p:tgtEl>
                                          <p:spTgt spid="4"/>
                                        </p:tgtEl>
                                      </p:cBhvr>
                                      <p:to x="100000" y="90000"/>
                                    </p:animScale>
                                    <p:animScale>
                                      <p:cBhvr>
                                        <p:cTn id="72" dur="166" decel="50000">
                                          <p:stCondLst>
                                            <p:cond delay="1668"/>
                                          </p:stCondLst>
                                        </p:cTn>
                                        <p:tgtEl>
                                          <p:spTgt spid="4"/>
                                        </p:tgtEl>
                                      </p:cBhvr>
                                      <p:to x="100000" y="100000"/>
                                    </p:animScale>
                                    <p:animScale>
                                      <p:cBhvr>
                                        <p:cTn id="73" dur="26">
                                          <p:stCondLst>
                                            <p:cond delay="1808"/>
                                          </p:stCondLst>
                                        </p:cTn>
                                        <p:tgtEl>
                                          <p:spTgt spid="4"/>
                                        </p:tgtEl>
                                      </p:cBhvr>
                                      <p:to x="100000" y="95000"/>
                                    </p:animScale>
                                    <p:animScale>
                                      <p:cBhvr>
                                        <p:cTn id="74" dur="166" decel="50000">
                                          <p:stCondLst>
                                            <p:cond delay="1834"/>
                                          </p:stCondLst>
                                        </p:cTn>
                                        <p:tgtEl>
                                          <p:spTgt spid="4"/>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7"/>
                                        </p:tgtEl>
                                        <p:attrNameLst>
                                          <p:attrName>style.visibility</p:attrName>
                                        </p:attrNameLst>
                                      </p:cBhvr>
                                      <p:to>
                                        <p:strVal val="visible"/>
                                      </p:to>
                                    </p:set>
                                    <p:animEffect transition="in" filter="wipe(down)">
                                      <p:cBhvr>
                                        <p:cTn id="79" dur="580">
                                          <p:stCondLst>
                                            <p:cond delay="0"/>
                                          </p:stCondLst>
                                        </p:cTn>
                                        <p:tgtEl>
                                          <p:spTgt spid="7"/>
                                        </p:tgtEl>
                                      </p:cBhvr>
                                    </p:animEffect>
                                    <p:anim calcmode="lin" valueType="num">
                                      <p:cBhvr>
                                        <p:cTn id="80"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85" dur="26">
                                          <p:stCondLst>
                                            <p:cond delay="650"/>
                                          </p:stCondLst>
                                        </p:cTn>
                                        <p:tgtEl>
                                          <p:spTgt spid="7"/>
                                        </p:tgtEl>
                                      </p:cBhvr>
                                      <p:to x="100000" y="60000"/>
                                    </p:animScale>
                                    <p:animScale>
                                      <p:cBhvr>
                                        <p:cTn id="86" dur="166" decel="50000">
                                          <p:stCondLst>
                                            <p:cond delay="676"/>
                                          </p:stCondLst>
                                        </p:cTn>
                                        <p:tgtEl>
                                          <p:spTgt spid="7"/>
                                        </p:tgtEl>
                                      </p:cBhvr>
                                      <p:to x="100000" y="100000"/>
                                    </p:animScale>
                                    <p:animScale>
                                      <p:cBhvr>
                                        <p:cTn id="87" dur="26">
                                          <p:stCondLst>
                                            <p:cond delay="1312"/>
                                          </p:stCondLst>
                                        </p:cTn>
                                        <p:tgtEl>
                                          <p:spTgt spid="7"/>
                                        </p:tgtEl>
                                      </p:cBhvr>
                                      <p:to x="100000" y="80000"/>
                                    </p:animScale>
                                    <p:animScale>
                                      <p:cBhvr>
                                        <p:cTn id="88" dur="166" decel="50000">
                                          <p:stCondLst>
                                            <p:cond delay="1338"/>
                                          </p:stCondLst>
                                        </p:cTn>
                                        <p:tgtEl>
                                          <p:spTgt spid="7"/>
                                        </p:tgtEl>
                                      </p:cBhvr>
                                      <p:to x="100000" y="100000"/>
                                    </p:animScale>
                                    <p:animScale>
                                      <p:cBhvr>
                                        <p:cTn id="89" dur="26">
                                          <p:stCondLst>
                                            <p:cond delay="1642"/>
                                          </p:stCondLst>
                                        </p:cTn>
                                        <p:tgtEl>
                                          <p:spTgt spid="7"/>
                                        </p:tgtEl>
                                      </p:cBhvr>
                                      <p:to x="100000" y="90000"/>
                                    </p:animScale>
                                    <p:animScale>
                                      <p:cBhvr>
                                        <p:cTn id="90" dur="166" decel="50000">
                                          <p:stCondLst>
                                            <p:cond delay="1668"/>
                                          </p:stCondLst>
                                        </p:cTn>
                                        <p:tgtEl>
                                          <p:spTgt spid="7"/>
                                        </p:tgtEl>
                                      </p:cBhvr>
                                      <p:to x="100000" y="100000"/>
                                    </p:animScale>
                                    <p:animScale>
                                      <p:cBhvr>
                                        <p:cTn id="91" dur="26">
                                          <p:stCondLst>
                                            <p:cond delay="1808"/>
                                          </p:stCondLst>
                                        </p:cTn>
                                        <p:tgtEl>
                                          <p:spTgt spid="7"/>
                                        </p:tgtEl>
                                      </p:cBhvr>
                                      <p:to x="100000" y="95000"/>
                                    </p:animScale>
                                    <p:animScale>
                                      <p:cBhvr>
                                        <p:cTn id="92"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114300" y="114300"/>
            <a:ext cx="11872913" cy="657225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175" y="1443039"/>
            <a:ext cx="5300663" cy="3757611"/>
          </a:xfrm>
          <a:prstGeom prst="ellipse">
            <a:avLst/>
          </a:prstGeom>
          <a:ln>
            <a:noFill/>
          </a:ln>
          <a:effectLst>
            <a:softEdge rad="112500"/>
          </a:effec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1218" y="1443038"/>
            <a:ext cx="4931570" cy="364331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8" name="Oval 7"/>
          <p:cNvSpPr/>
          <p:nvPr/>
        </p:nvSpPr>
        <p:spPr>
          <a:xfrm>
            <a:off x="2907506" y="5557838"/>
            <a:ext cx="5950744" cy="8429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t>রেড</a:t>
            </a:r>
            <a:r>
              <a:rPr lang="en-US" sz="2400" dirty="0" smtClean="0"/>
              <a:t> </a:t>
            </a:r>
            <a:r>
              <a:rPr lang="en-US" sz="2400" dirty="0" err="1" smtClean="0"/>
              <a:t>ক্রিসেন্ট</a:t>
            </a:r>
            <a:r>
              <a:rPr lang="en-US" sz="2400" dirty="0" smtClean="0"/>
              <a:t> </a:t>
            </a:r>
            <a:r>
              <a:rPr lang="en-US" sz="2400" dirty="0" err="1" smtClean="0"/>
              <a:t>সোসাইটি</a:t>
            </a:r>
            <a:endParaRPr lang="en-US" sz="2400" dirty="0"/>
          </a:p>
        </p:txBody>
      </p:sp>
      <p:sp>
        <p:nvSpPr>
          <p:cNvPr id="9" name="Rounded Rectangle 8"/>
          <p:cNvSpPr/>
          <p:nvPr/>
        </p:nvSpPr>
        <p:spPr>
          <a:xfrm>
            <a:off x="2907505" y="314325"/>
            <a:ext cx="6679407" cy="6858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2800" dirty="0" smtClean="0"/>
              <a:t>নিছের ছবিতে কি দেখা যায় ভেবে বল ?</a:t>
            </a:r>
            <a:endParaRPr lang="en-US" sz="2800" dirty="0"/>
          </a:p>
        </p:txBody>
      </p:sp>
    </p:spTree>
    <p:extLst>
      <p:ext uri="{BB962C8B-B14F-4D97-AF65-F5344CB8AC3E}">
        <p14:creationId xmlns:p14="http://schemas.microsoft.com/office/powerpoint/2010/main" val="45068054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80">
                                          <p:stCondLst>
                                            <p:cond delay="0"/>
                                          </p:stCondLst>
                                        </p:cTn>
                                        <p:tgtEl>
                                          <p:spTgt spid="9"/>
                                        </p:tgtEl>
                                      </p:cBhvr>
                                    </p:animEffect>
                                    <p:anim calcmode="lin" valueType="num">
                                      <p:cBhvr>
                                        <p:cTn id="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3" dur="26">
                                          <p:stCondLst>
                                            <p:cond delay="650"/>
                                          </p:stCondLst>
                                        </p:cTn>
                                        <p:tgtEl>
                                          <p:spTgt spid="9"/>
                                        </p:tgtEl>
                                      </p:cBhvr>
                                      <p:to x="100000" y="60000"/>
                                    </p:animScale>
                                    <p:animScale>
                                      <p:cBhvr>
                                        <p:cTn id="14" dur="166" decel="50000">
                                          <p:stCondLst>
                                            <p:cond delay="676"/>
                                          </p:stCondLst>
                                        </p:cTn>
                                        <p:tgtEl>
                                          <p:spTgt spid="9"/>
                                        </p:tgtEl>
                                      </p:cBhvr>
                                      <p:to x="100000" y="100000"/>
                                    </p:animScale>
                                    <p:animScale>
                                      <p:cBhvr>
                                        <p:cTn id="15" dur="26">
                                          <p:stCondLst>
                                            <p:cond delay="1312"/>
                                          </p:stCondLst>
                                        </p:cTn>
                                        <p:tgtEl>
                                          <p:spTgt spid="9"/>
                                        </p:tgtEl>
                                      </p:cBhvr>
                                      <p:to x="100000" y="80000"/>
                                    </p:animScale>
                                    <p:animScale>
                                      <p:cBhvr>
                                        <p:cTn id="16" dur="166" decel="50000">
                                          <p:stCondLst>
                                            <p:cond delay="1338"/>
                                          </p:stCondLst>
                                        </p:cTn>
                                        <p:tgtEl>
                                          <p:spTgt spid="9"/>
                                        </p:tgtEl>
                                      </p:cBhvr>
                                      <p:to x="100000" y="100000"/>
                                    </p:animScale>
                                    <p:animScale>
                                      <p:cBhvr>
                                        <p:cTn id="17" dur="26">
                                          <p:stCondLst>
                                            <p:cond delay="1642"/>
                                          </p:stCondLst>
                                        </p:cTn>
                                        <p:tgtEl>
                                          <p:spTgt spid="9"/>
                                        </p:tgtEl>
                                      </p:cBhvr>
                                      <p:to x="100000" y="90000"/>
                                    </p:animScale>
                                    <p:animScale>
                                      <p:cBhvr>
                                        <p:cTn id="18" dur="166" decel="50000">
                                          <p:stCondLst>
                                            <p:cond delay="1668"/>
                                          </p:stCondLst>
                                        </p:cTn>
                                        <p:tgtEl>
                                          <p:spTgt spid="9"/>
                                        </p:tgtEl>
                                      </p:cBhvr>
                                      <p:to x="100000" y="100000"/>
                                    </p:animScale>
                                    <p:animScale>
                                      <p:cBhvr>
                                        <p:cTn id="19" dur="26">
                                          <p:stCondLst>
                                            <p:cond delay="1808"/>
                                          </p:stCondLst>
                                        </p:cTn>
                                        <p:tgtEl>
                                          <p:spTgt spid="9"/>
                                        </p:tgtEl>
                                      </p:cBhvr>
                                      <p:to x="100000" y="95000"/>
                                    </p:animScale>
                                    <p:animScale>
                                      <p:cBhvr>
                                        <p:cTn id="20" dur="166" decel="50000">
                                          <p:stCondLst>
                                            <p:cond delay="1834"/>
                                          </p:stCondLst>
                                        </p:cTn>
                                        <p:tgtEl>
                                          <p:spTgt spid="9"/>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ipe(down)">
                                      <p:cBhvr>
                                        <p:cTn id="43" dur="580">
                                          <p:stCondLst>
                                            <p:cond delay="0"/>
                                          </p:stCondLst>
                                        </p:cTn>
                                        <p:tgtEl>
                                          <p:spTgt spid="6"/>
                                        </p:tgtEl>
                                      </p:cBhvr>
                                    </p:animEffect>
                                    <p:anim calcmode="lin" valueType="num">
                                      <p:cBhvr>
                                        <p:cTn id="4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9" dur="26">
                                          <p:stCondLst>
                                            <p:cond delay="650"/>
                                          </p:stCondLst>
                                        </p:cTn>
                                        <p:tgtEl>
                                          <p:spTgt spid="6"/>
                                        </p:tgtEl>
                                      </p:cBhvr>
                                      <p:to x="100000" y="60000"/>
                                    </p:animScale>
                                    <p:animScale>
                                      <p:cBhvr>
                                        <p:cTn id="50" dur="166" decel="50000">
                                          <p:stCondLst>
                                            <p:cond delay="676"/>
                                          </p:stCondLst>
                                        </p:cTn>
                                        <p:tgtEl>
                                          <p:spTgt spid="6"/>
                                        </p:tgtEl>
                                      </p:cBhvr>
                                      <p:to x="100000" y="100000"/>
                                    </p:animScale>
                                    <p:animScale>
                                      <p:cBhvr>
                                        <p:cTn id="51" dur="26">
                                          <p:stCondLst>
                                            <p:cond delay="1312"/>
                                          </p:stCondLst>
                                        </p:cTn>
                                        <p:tgtEl>
                                          <p:spTgt spid="6"/>
                                        </p:tgtEl>
                                      </p:cBhvr>
                                      <p:to x="100000" y="80000"/>
                                    </p:animScale>
                                    <p:animScale>
                                      <p:cBhvr>
                                        <p:cTn id="52" dur="166" decel="50000">
                                          <p:stCondLst>
                                            <p:cond delay="1338"/>
                                          </p:stCondLst>
                                        </p:cTn>
                                        <p:tgtEl>
                                          <p:spTgt spid="6"/>
                                        </p:tgtEl>
                                      </p:cBhvr>
                                      <p:to x="100000" y="100000"/>
                                    </p:animScale>
                                    <p:animScale>
                                      <p:cBhvr>
                                        <p:cTn id="53" dur="26">
                                          <p:stCondLst>
                                            <p:cond delay="1642"/>
                                          </p:stCondLst>
                                        </p:cTn>
                                        <p:tgtEl>
                                          <p:spTgt spid="6"/>
                                        </p:tgtEl>
                                      </p:cBhvr>
                                      <p:to x="100000" y="90000"/>
                                    </p:animScale>
                                    <p:animScale>
                                      <p:cBhvr>
                                        <p:cTn id="54" dur="166" decel="50000">
                                          <p:stCondLst>
                                            <p:cond delay="1668"/>
                                          </p:stCondLst>
                                        </p:cTn>
                                        <p:tgtEl>
                                          <p:spTgt spid="6"/>
                                        </p:tgtEl>
                                      </p:cBhvr>
                                      <p:to x="100000" y="100000"/>
                                    </p:animScale>
                                    <p:animScale>
                                      <p:cBhvr>
                                        <p:cTn id="55" dur="26">
                                          <p:stCondLst>
                                            <p:cond delay="1808"/>
                                          </p:stCondLst>
                                        </p:cTn>
                                        <p:tgtEl>
                                          <p:spTgt spid="6"/>
                                        </p:tgtEl>
                                      </p:cBhvr>
                                      <p:to x="100000" y="95000"/>
                                    </p:animScale>
                                    <p:animScale>
                                      <p:cBhvr>
                                        <p:cTn id="56" dur="166" decel="50000">
                                          <p:stCondLst>
                                            <p:cond delay="1834"/>
                                          </p:stCondLst>
                                        </p:cTn>
                                        <p:tgtEl>
                                          <p:spTgt spid="6"/>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8"/>
                                        </p:tgtEl>
                                        <p:attrNameLst>
                                          <p:attrName>style.visibility</p:attrName>
                                        </p:attrNameLst>
                                      </p:cBhvr>
                                      <p:to>
                                        <p:strVal val="visible"/>
                                      </p:to>
                                    </p:set>
                                    <p:animEffect transition="in" filter="wipe(down)">
                                      <p:cBhvr>
                                        <p:cTn id="61" dur="580">
                                          <p:stCondLst>
                                            <p:cond delay="0"/>
                                          </p:stCondLst>
                                        </p:cTn>
                                        <p:tgtEl>
                                          <p:spTgt spid="8"/>
                                        </p:tgtEl>
                                      </p:cBhvr>
                                    </p:animEffect>
                                    <p:anim calcmode="lin" valueType="num">
                                      <p:cBhvr>
                                        <p:cTn id="62"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67" dur="26">
                                          <p:stCondLst>
                                            <p:cond delay="650"/>
                                          </p:stCondLst>
                                        </p:cTn>
                                        <p:tgtEl>
                                          <p:spTgt spid="8"/>
                                        </p:tgtEl>
                                      </p:cBhvr>
                                      <p:to x="100000" y="60000"/>
                                    </p:animScale>
                                    <p:animScale>
                                      <p:cBhvr>
                                        <p:cTn id="68" dur="166" decel="50000">
                                          <p:stCondLst>
                                            <p:cond delay="676"/>
                                          </p:stCondLst>
                                        </p:cTn>
                                        <p:tgtEl>
                                          <p:spTgt spid="8"/>
                                        </p:tgtEl>
                                      </p:cBhvr>
                                      <p:to x="100000" y="100000"/>
                                    </p:animScale>
                                    <p:animScale>
                                      <p:cBhvr>
                                        <p:cTn id="69" dur="26">
                                          <p:stCondLst>
                                            <p:cond delay="1312"/>
                                          </p:stCondLst>
                                        </p:cTn>
                                        <p:tgtEl>
                                          <p:spTgt spid="8"/>
                                        </p:tgtEl>
                                      </p:cBhvr>
                                      <p:to x="100000" y="80000"/>
                                    </p:animScale>
                                    <p:animScale>
                                      <p:cBhvr>
                                        <p:cTn id="70" dur="166" decel="50000">
                                          <p:stCondLst>
                                            <p:cond delay="1338"/>
                                          </p:stCondLst>
                                        </p:cTn>
                                        <p:tgtEl>
                                          <p:spTgt spid="8"/>
                                        </p:tgtEl>
                                      </p:cBhvr>
                                      <p:to x="100000" y="100000"/>
                                    </p:animScale>
                                    <p:animScale>
                                      <p:cBhvr>
                                        <p:cTn id="71" dur="26">
                                          <p:stCondLst>
                                            <p:cond delay="1642"/>
                                          </p:stCondLst>
                                        </p:cTn>
                                        <p:tgtEl>
                                          <p:spTgt spid="8"/>
                                        </p:tgtEl>
                                      </p:cBhvr>
                                      <p:to x="100000" y="90000"/>
                                    </p:animScale>
                                    <p:animScale>
                                      <p:cBhvr>
                                        <p:cTn id="72" dur="166" decel="50000">
                                          <p:stCondLst>
                                            <p:cond delay="1668"/>
                                          </p:stCondLst>
                                        </p:cTn>
                                        <p:tgtEl>
                                          <p:spTgt spid="8"/>
                                        </p:tgtEl>
                                      </p:cBhvr>
                                      <p:to x="100000" y="100000"/>
                                    </p:animScale>
                                    <p:animScale>
                                      <p:cBhvr>
                                        <p:cTn id="73" dur="26">
                                          <p:stCondLst>
                                            <p:cond delay="1808"/>
                                          </p:stCondLst>
                                        </p:cTn>
                                        <p:tgtEl>
                                          <p:spTgt spid="8"/>
                                        </p:tgtEl>
                                      </p:cBhvr>
                                      <p:to x="100000" y="95000"/>
                                    </p:animScale>
                                    <p:animScale>
                                      <p:cBhvr>
                                        <p:cTn id="74"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128588" y="171450"/>
            <a:ext cx="11930062" cy="654367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6000" dirty="0" smtClean="0"/>
              <a:t>তোমরা কী বলতে পারবে আজকের আলোচ্য পাঠ কী ?-------------</a:t>
            </a:r>
            <a:endParaRPr lang="en-US" sz="6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8181" y="271463"/>
            <a:ext cx="3190876" cy="2143125"/>
          </a:xfrm>
          <a:prstGeom prst="ellipse">
            <a:avLst/>
          </a:prstGeom>
          <a:ln>
            <a:noFill/>
          </a:ln>
          <a:effectLst>
            <a:softEdge rad="112500"/>
          </a:effectLst>
        </p:spPr>
      </p:pic>
    </p:spTree>
    <p:extLst>
      <p:ext uri="{BB962C8B-B14F-4D97-AF65-F5344CB8AC3E}">
        <p14:creationId xmlns:p14="http://schemas.microsoft.com/office/powerpoint/2010/main" val="20137493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80">
                                          <p:stCondLst>
                                            <p:cond delay="0"/>
                                          </p:stCondLst>
                                        </p:cTn>
                                        <p:tgtEl>
                                          <p:spTgt spid="4"/>
                                        </p:tgtEl>
                                      </p:cBhvr>
                                    </p:animEffect>
                                    <p:anim calcmode="lin" valueType="num">
                                      <p:cBhvr>
                                        <p:cTn id="2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gtEl>
                                      </p:cBhvr>
                                      <p:to x="100000" y="60000"/>
                                    </p:animScale>
                                    <p:animScale>
                                      <p:cBhvr>
                                        <p:cTn id="32" dur="166" decel="50000">
                                          <p:stCondLst>
                                            <p:cond delay="676"/>
                                          </p:stCondLst>
                                        </p:cTn>
                                        <p:tgtEl>
                                          <p:spTgt spid="4"/>
                                        </p:tgtEl>
                                      </p:cBhvr>
                                      <p:to x="100000" y="100000"/>
                                    </p:animScale>
                                    <p:animScale>
                                      <p:cBhvr>
                                        <p:cTn id="33" dur="26">
                                          <p:stCondLst>
                                            <p:cond delay="1312"/>
                                          </p:stCondLst>
                                        </p:cTn>
                                        <p:tgtEl>
                                          <p:spTgt spid="4"/>
                                        </p:tgtEl>
                                      </p:cBhvr>
                                      <p:to x="100000" y="80000"/>
                                    </p:animScale>
                                    <p:animScale>
                                      <p:cBhvr>
                                        <p:cTn id="34" dur="166" decel="50000">
                                          <p:stCondLst>
                                            <p:cond delay="1338"/>
                                          </p:stCondLst>
                                        </p:cTn>
                                        <p:tgtEl>
                                          <p:spTgt spid="4"/>
                                        </p:tgtEl>
                                      </p:cBhvr>
                                      <p:to x="100000" y="100000"/>
                                    </p:animScale>
                                    <p:animScale>
                                      <p:cBhvr>
                                        <p:cTn id="35" dur="26">
                                          <p:stCondLst>
                                            <p:cond delay="1642"/>
                                          </p:stCondLst>
                                        </p:cTn>
                                        <p:tgtEl>
                                          <p:spTgt spid="4"/>
                                        </p:tgtEl>
                                      </p:cBhvr>
                                      <p:to x="100000" y="90000"/>
                                    </p:animScale>
                                    <p:animScale>
                                      <p:cBhvr>
                                        <p:cTn id="36" dur="166" decel="50000">
                                          <p:stCondLst>
                                            <p:cond delay="1668"/>
                                          </p:stCondLst>
                                        </p:cTn>
                                        <p:tgtEl>
                                          <p:spTgt spid="4"/>
                                        </p:tgtEl>
                                      </p:cBhvr>
                                      <p:to x="100000" y="100000"/>
                                    </p:animScale>
                                    <p:animScale>
                                      <p:cBhvr>
                                        <p:cTn id="37" dur="26">
                                          <p:stCondLst>
                                            <p:cond delay="1808"/>
                                          </p:stCondLst>
                                        </p:cTn>
                                        <p:tgtEl>
                                          <p:spTgt spid="4"/>
                                        </p:tgtEl>
                                      </p:cBhvr>
                                      <p:to x="100000" y="95000"/>
                                    </p:animScale>
                                    <p:animScale>
                                      <p:cBhvr>
                                        <p:cTn id="38"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128588" y="114300"/>
            <a:ext cx="11858625" cy="661511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4800" dirty="0" smtClean="0">
                <a:ln w="0"/>
                <a:solidFill>
                  <a:schemeClr val="tx1"/>
                </a:solidFill>
                <a:effectLst>
                  <a:outerShdw blurRad="38100" dist="19050" dir="2700000" algn="tl" rotWithShape="0">
                    <a:schemeClr val="dk1">
                      <a:alpha val="40000"/>
                    </a:schemeClr>
                  </a:outerShdw>
                </a:effectLst>
              </a:rPr>
              <a:t>আজকের পাঠ</a:t>
            </a:r>
          </a:p>
          <a:p>
            <a:pPr algn="ctr"/>
            <a:endParaRPr lang="bn-IN" sz="4800" dirty="0" smtClean="0">
              <a:ln w="0"/>
              <a:solidFill>
                <a:schemeClr val="tx1"/>
              </a:solidFill>
              <a:effectLst>
                <a:outerShdw blurRad="38100" dist="19050" dir="2700000" algn="tl" rotWithShape="0">
                  <a:schemeClr val="dk1">
                    <a:alpha val="40000"/>
                  </a:schemeClr>
                </a:outerShdw>
              </a:effectLst>
            </a:endParaRPr>
          </a:p>
          <a:p>
            <a:pPr algn="ctr"/>
            <a:r>
              <a:rPr lang="bn-IN" dirty="0" smtClean="0">
                <a:ln w="0"/>
                <a:solidFill>
                  <a:schemeClr val="tx1"/>
                </a:solidFill>
                <a:effectLst>
                  <a:outerShdw blurRad="38100" dist="19050" dir="2700000" algn="tl" rotWithShape="0">
                    <a:schemeClr val="dk1">
                      <a:alpha val="40000"/>
                    </a:schemeClr>
                  </a:outerShdw>
                </a:effectLst>
              </a:rPr>
              <a:t> </a:t>
            </a:r>
          </a:p>
          <a:p>
            <a:pPr algn="ctr"/>
            <a:r>
              <a:rPr lang="bn-IN" sz="3600" dirty="0" smtClean="0">
                <a:ln w="0"/>
                <a:solidFill>
                  <a:schemeClr val="tx1"/>
                </a:solidFill>
                <a:effectLst>
                  <a:outerShdw blurRad="38100" dist="19050" dir="2700000" algn="tl" rotWithShape="0">
                    <a:schemeClr val="dk1">
                      <a:alpha val="40000"/>
                    </a:schemeClr>
                  </a:outerShdw>
                </a:effectLst>
              </a:rPr>
              <a:t>স্কাউটিং, গার্ল গাইডিং ও বাংলাদেশ রেড ক্রিসেন্ট সোসাইটি</a:t>
            </a:r>
            <a:endParaRPr lang="en-US" sz="3600" dirty="0">
              <a:ln w="0"/>
              <a:solidFill>
                <a:schemeClr val="tx1"/>
              </a:solidFill>
              <a:effectLst>
                <a:outerShdw blurRad="38100" dist="19050" dir="2700000" algn="tl" rotWithShape="0">
                  <a:schemeClr val="dk1">
                    <a:alpha val="40000"/>
                  </a:schemeClr>
                </a:outerShdw>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488" y="828675"/>
            <a:ext cx="3371850" cy="2800350"/>
          </a:xfrm>
          <a:prstGeom prst="ellipse">
            <a:avLst/>
          </a:prstGeom>
          <a:ln>
            <a:noFill/>
          </a:ln>
          <a:effectLst>
            <a:softEdge rad="112500"/>
          </a:effectLst>
        </p:spPr>
      </p:pic>
    </p:spTree>
    <p:extLst>
      <p:ext uri="{BB962C8B-B14F-4D97-AF65-F5344CB8AC3E}">
        <p14:creationId xmlns:p14="http://schemas.microsoft.com/office/powerpoint/2010/main" val="188783949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ipe(down)">
                                      <p:cBhvr>
                                        <p:cTn id="25" dur="580">
                                          <p:stCondLst>
                                            <p:cond delay="0"/>
                                          </p:stCondLst>
                                        </p:cTn>
                                        <p:tgtEl>
                                          <p:spTgt spid="3">
                                            <p:txEl>
                                              <p:pRg st="3" end="3"/>
                                            </p:txEl>
                                          </p:spTgt>
                                        </p:tgtEl>
                                      </p:cBhvr>
                                    </p:animEffect>
                                    <p:anim calcmode="lin" valueType="num">
                                      <p:cBhvr>
                                        <p:cTn id="2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3" end="3"/>
                                            </p:txEl>
                                          </p:spTgt>
                                        </p:tgtEl>
                                      </p:cBhvr>
                                      <p:to x="100000" y="60000"/>
                                    </p:animScale>
                                    <p:animScale>
                                      <p:cBhvr>
                                        <p:cTn id="32" dur="166" decel="50000">
                                          <p:stCondLst>
                                            <p:cond delay="676"/>
                                          </p:stCondLst>
                                        </p:cTn>
                                        <p:tgtEl>
                                          <p:spTgt spid="3">
                                            <p:txEl>
                                              <p:pRg st="3" end="3"/>
                                            </p:txEl>
                                          </p:spTgt>
                                        </p:tgtEl>
                                      </p:cBhvr>
                                      <p:to x="100000" y="100000"/>
                                    </p:animScale>
                                    <p:animScale>
                                      <p:cBhvr>
                                        <p:cTn id="33" dur="26">
                                          <p:stCondLst>
                                            <p:cond delay="1312"/>
                                          </p:stCondLst>
                                        </p:cTn>
                                        <p:tgtEl>
                                          <p:spTgt spid="3">
                                            <p:txEl>
                                              <p:pRg st="3" end="3"/>
                                            </p:txEl>
                                          </p:spTgt>
                                        </p:tgtEl>
                                      </p:cBhvr>
                                      <p:to x="100000" y="80000"/>
                                    </p:animScale>
                                    <p:animScale>
                                      <p:cBhvr>
                                        <p:cTn id="34" dur="166" decel="50000">
                                          <p:stCondLst>
                                            <p:cond delay="1338"/>
                                          </p:stCondLst>
                                        </p:cTn>
                                        <p:tgtEl>
                                          <p:spTgt spid="3">
                                            <p:txEl>
                                              <p:pRg st="3" end="3"/>
                                            </p:txEl>
                                          </p:spTgt>
                                        </p:tgtEl>
                                      </p:cBhvr>
                                      <p:to x="100000" y="100000"/>
                                    </p:animScale>
                                    <p:animScale>
                                      <p:cBhvr>
                                        <p:cTn id="35" dur="26">
                                          <p:stCondLst>
                                            <p:cond delay="1642"/>
                                          </p:stCondLst>
                                        </p:cTn>
                                        <p:tgtEl>
                                          <p:spTgt spid="3">
                                            <p:txEl>
                                              <p:pRg st="3" end="3"/>
                                            </p:txEl>
                                          </p:spTgt>
                                        </p:tgtEl>
                                      </p:cBhvr>
                                      <p:to x="100000" y="90000"/>
                                    </p:animScale>
                                    <p:animScale>
                                      <p:cBhvr>
                                        <p:cTn id="36" dur="166" decel="50000">
                                          <p:stCondLst>
                                            <p:cond delay="1668"/>
                                          </p:stCondLst>
                                        </p:cTn>
                                        <p:tgtEl>
                                          <p:spTgt spid="3">
                                            <p:txEl>
                                              <p:pRg st="3" end="3"/>
                                            </p:txEl>
                                          </p:spTgt>
                                        </p:tgtEl>
                                      </p:cBhvr>
                                      <p:to x="100000" y="100000"/>
                                    </p:animScale>
                                    <p:animScale>
                                      <p:cBhvr>
                                        <p:cTn id="37" dur="26">
                                          <p:stCondLst>
                                            <p:cond delay="1808"/>
                                          </p:stCondLst>
                                        </p:cTn>
                                        <p:tgtEl>
                                          <p:spTgt spid="3">
                                            <p:txEl>
                                              <p:pRg st="3" end="3"/>
                                            </p:txEl>
                                          </p:spTgt>
                                        </p:tgtEl>
                                      </p:cBhvr>
                                      <p:to x="100000" y="95000"/>
                                    </p:animScale>
                                    <p:animScale>
                                      <p:cBhvr>
                                        <p:cTn id="38" dur="166" decel="50000">
                                          <p:stCondLst>
                                            <p:cond delay="1834"/>
                                          </p:stCondLst>
                                        </p:cTn>
                                        <p:tgtEl>
                                          <p:spTgt spid="3">
                                            <p:txEl>
                                              <p:pRg st="3" end="3"/>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wipe(down)">
                                      <p:cBhvr>
                                        <p:cTn id="43" dur="580">
                                          <p:stCondLst>
                                            <p:cond delay="0"/>
                                          </p:stCondLst>
                                        </p:cTn>
                                        <p:tgtEl>
                                          <p:spTgt spid="4"/>
                                        </p:tgtEl>
                                      </p:cBhvr>
                                    </p:animEffect>
                                    <p:anim calcmode="lin" valueType="num">
                                      <p:cBhvr>
                                        <p:cTn id="4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49" dur="26">
                                          <p:stCondLst>
                                            <p:cond delay="650"/>
                                          </p:stCondLst>
                                        </p:cTn>
                                        <p:tgtEl>
                                          <p:spTgt spid="4"/>
                                        </p:tgtEl>
                                      </p:cBhvr>
                                      <p:to x="100000" y="60000"/>
                                    </p:animScale>
                                    <p:animScale>
                                      <p:cBhvr>
                                        <p:cTn id="50" dur="166" decel="50000">
                                          <p:stCondLst>
                                            <p:cond delay="676"/>
                                          </p:stCondLst>
                                        </p:cTn>
                                        <p:tgtEl>
                                          <p:spTgt spid="4"/>
                                        </p:tgtEl>
                                      </p:cBhvr>
                                      <p:to x="100000" y="100000"/>
                                    </p:animScale>
                                    <p:animScale>
                                      <p:cBhvr>
                                        <p:cTn id="51" dur="26">
                                          <p:stCondLst>
                                            <p:cond delay="1312"/>
                                          </p:stCondLst>
                                        </p:cTn>
                                        <p:tgtEl>
                                          <p:spTgt spid="4"/>
                                        </p:tgtEl>
                                      </p:cBhvr>
                                      <p:to x="100000" y="80000"/>
                                    </p:animScale>
                                    <p:animScale>
                                      <p:cBhvr>
                                        <p:cTn id="52" dur="166" decel="50000">
                                          <p:stCondLst>
                                            <p:cond delay="1338"/>
                                          </p:stCondLst>
                                        </p:cTn>
                                        <p:tgtEl>
                                          <p:spTgt spid="4"/>
                                        </p:tgtEl>
                                      </p:cBhvr>
                                      <p:to x="100000" y="100000"/>
                                    </p:animScale>
                                    <p:animScale>
                                      <p:cBhvr>
                                        <p:cTn id="53" dur="26">
                                          <p:stCondLst>
                                            <p:cond delay="1642"/>
                                          </p:stCondLst>
                                        </p:cTn>
                                        <p:tgtEl>
                                          <p:spTgt spid="4"/>
                                        </p:tgtEl>
                                      </p:cBhvr>
                                      <p:to x="100000" y="90000"/>
                                    </p:animScale>
                                    <p:animScale>
                                      <p:cBhvr>
                                        <p:cTn id="54" dur="166" decel="50000">
                                          <p:stCondLst>
                                            <p:cond delay="1668"/>
                                          </p:stCondLst>
                                        </p:cTn>
                                        <p:tgtEl>
                                          <p:spTgt spid="4"/>
                                        </p:tgtEl>
                                      </p:cBhvr>
                                      <p:to x="100000" y="100000"/>
                                    </p:animScale>
                                    <p:animScale>
                                      <p:cBhvr>
                                        <p:cTn id="55" dur="26">
                                          <p:stCondLst>
                                            <p:cond delay="1808"/>
                                          </p:stCondLst>
                                        </p:cTn>
                                        <p:tgtEl>
                                          <p:spTgt spid="4"/>
                                        </p:tgtEl>
                                      </p:cBhvr>
                                      <p:to x="100000" y="95000"/>
                                    </p:animScale>
                                    <p:animScale>
                                      <p:cBhvr>
                                        <p:cTn id="56"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743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142875" y="171455"/>
            <a:ext cx="11858625" cy="641508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Rounded Rectangle 3"/>
          <p:cNvSpPr/>
          <p:nvPr/>
        </p:nvSpPr>
        <p:spPr>
          <a:xfrm>
            <a:off x="4229100" y="257175"/>
            <a:ext cx="3114675" cy="104298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4000" dirty="0" smtClean="0"/>
              <a:t>শিখনফল</a:t>
            </a:r>
            <a:endParaRPr lang="en-US" sz="4000" dirty="0"/>
          </a:p>
        </p:txBody>
      </p:sp>
      <p:sp>
        <p:nvSpPr>
          <p:cNvPr id="5" name="Rounded Rectangle 4"/>
          <p:cNvSpPr/>
          <p:nvPr/>
        </p:nvSpPr>
        <p:spPr>
          <a:xfrm>
            <a:off x="1100138" y="1628775"/>
            <a:ext cx="10344150" cy="4572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600" dirty="0" smtClean="0"/>
              <a:t>এই পাঠ শেষে শিক্ষার্থীরা শিখবে---------- </a:t>
            </a:r>
          </a:p>
          <a:p>
            <a:pPr algn="ctr"/>
            <a:r>
              <a:rPr lang="bn-IN" sz="4000" dirty="0" smtClean="0"/>
              <a:t>১। </a:t>
            </a:r>
            <a:r>
              <a:rPr lang="bn-IN" sz="3600" dirty="0" smtClean="0"/>
              <a:t>স্কাউটিং,গার্ল গাইডিং কী বলতে পারবে। </a:t>
            </a:r>
          </a:p>
          <a:p>
            <a:pPr algn="ctr"/>
            <a:r>
              <a:rPr lang="bn-IN" sz="3600" dirty="0" smtClean="0"/>
              <a:t>২। </a:t>
            </a:r>
            <a:r>
              <a:rPr lang="bn-IN" sz="3600" dirty="0">
                <a:solidFill>
                  <a:prstClr val="black"/>
                </a:solidFill>
              </a:rPr>
              <a:t>স্কাউটিং,গার্ল গাইডিং </a:t>
            </a:r>
            <a:r>
              <a:rPr lang="bn-IN" sz="3600" dirty="0" smtClean="0"/>
              <a:t>প্রতিষ্ঠা </a:t>
            </a:r>
            <a:r>
              <a:rPr lang="bn-IN" sz="3600" dirty="0" smtClean="0"/>
              <a:t>কে, কত সালে প্রতিষ্ঠিত হয় বলতে    পারবে । </a:t>
            </a:r>
          </a:p>
          <a:p>
            <a:pPr algn="ctr"/>
            <a:r>
              <a:rPr lang="bn-IN" sz="4000" dirty="0" smtClean="0"/>
              <a:t>৩। </a:t>
            </a:r>
            <a:r>
              <a:rPr lang="bn-IN" sz="3600" dirty="0" smtClean="0"/>
              <a:t>রেড ক্রিসেন্ট আন্দোলন একটি মানবতাবাদী আন্দোলন ব্যাখা করতে পারবে ?</a:t>
            </a:r>
            <a:endParaRPr lang="en-US" sz="3600" dirty="0"/>
          </a:p>
        </p:txBody>
      </p:sp>
    </p:spTree>
    <p:extLst>
      <p:ext uri="{BB962C8B-B14F-4D97-AF65-F5344CB8AC3E}">
        <p14:creationId xmlns:p14="http://schemas.microsoft.com/office/powerpoint/2010/main" val="379408656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2000"/>
                                        <p:tgtEl>
                                          <p:spTgt spid="5"/>
                                        </p:tgtEl>
                                      </p:cBhvr>
                                    </p:animEffect>
                                    <p:anim calcmode="lin" valueType="num">
                                      <p:cBhvr>
                                        <p:cTn id="26" dur="2000" fill="hold"/>
                                        <p:tgtEl>
                                          <p:spTgt spid="5"/>
                                        </p:tgtEl>
                                        <p:attrNameLst>
                                          <p:attrName>ppt_w</p:attrName>
                                        </p:attrNameLst>
                                      </p:cBhvr>
                                      <p:tavLst>
                                        <p:tav tm="0" fmla="#ppt_w*sin(2.5*pi*$)">
                                          <p:val>
                                            <p:fltVal val="0"/>
                                          </p:val>
                                        </p:tav>
                                        <p:tav tm="100000">
                                          <p:val>
                                            <p:fltVal val="1"/>
                                          </p:val>
                                        </p:tav>
                                      </p:tavLst>
                                    </p:anim>
                                    <p:anim calcmode="lin" valueType="num">
                                      <p:cBhvr>
                                        <p:cTn id="27"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185737" y="100013"/>
            <a:ext cx="11801475" cy="654367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Rounded Rectangle 3"/>
          <p:cNvSpPr/>
          <p:nvPr/>
        </p:nvSpPr>
        <p:spPr>
          <a:xfrm>
            <a:off x="4600574" y="471488"/>
            <a:ext cx="5586413" cy="87153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600" dirty="0" smtClean="0"/>
              <a:t>স্কাউটিং, গার্ল গাইডিং কী ? </a:t>
            </a:r>
            <a:endParaRPr lang="en-US" sz="3600" dirty="0"/>
          </a:p>
        </p:txBody>
      </p:sp>
      <p:sp>
        <p:nvSpPr>
          <p:cNvPr id="5" name="Rounded Rectangle 4"/>
          <p:cNvSpPr/>
          <p:nvPr/>
        </p:nvSpPr>
        <p:spPr>
          <a:xfrm>
            <a:off x="485775" y="2671762"/>
            <a:ext cx="11301413" cy="357187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600" dirty="0" smtClean="0"/>
              <a:t>স্কাউটিং, গার্ল গাইডিং বিশ্বব্যাপী একটি অরাজনৈতিক সমাজসেবামূলক যুব আন্দোলন। পূথিবীর প্রায় সব দেশেই স্কাউটিং ও গার্ল গাইডের কার্যক্রম প্রচলিত আছে। স্কাউটিং এবং গার্ল গাইডের মূলমন্ত্রই হচ্ছে “সেবা” বা “সদা প্রস্তুত”। এই সেবা হতে পারে আত্মসেবা,সমাজ সেবা ও মানবসেবা ।</a:t>
            </a:r>
            <a:endParaRPr lang="en-US" sz="36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4363" y="300037"/>
            <a:ext cx="3586162" cy="2143125"/>
          </a:xfrm>
          <a:prstGeom prst="ellipse">
            <a:avLst/>
          </a:prstGeom>
          <a:ln>
            <a:noFill/>
          </a:ln>
          <a:effectLst>
            <a:softEdge rad="112500"/>
          </a:effectLst>
        </p:spPr>
      </p:pic>
    </p:spTree>
    <p:extLst>
      <p:ext uri="{BB962C8B-B14F-4D97-AF65-F5344CB8AC3E}">
        <p14:creationId xmlns:p14="http://schemas.microsoft.com/office/powerpoint/2010/main" val="310357795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2000"/>
                                        <p:tgtEl>
                                          <p:spTgt spid="5"/>
                                        </p:tgtEl>
                                      </p:cBhvr>
                                    </p:animEffect>
                                    <p:anim calcmode="lin" valueType="num">
                                      <p:cBhvr>
                                        <p:cTn id="26" dur="2000" fill="hold"/>
                                        <p:tgtEl>
                                          <p:spTgt spid="5"/>
                                        </p:tgtEl>
                                        <p:attrNameLst>
                                          <p:attrName>ppt_w</p:attrName>
                                        </p:attrNameLst>
                                      </p:cBhvr>
                                      <p:tavLst>
                                        <p:tav tm="0" fmla="#ppt_w*sin(2.5*pi*$)">
                                          <p:val>
                                            <p:fltVal val="0"/>
                                          </p:val>
                                        </p:tav>
                                        <p:tav tm="100000">
                                          <p:val>
                                            <p:fltVal val="1"/>
                                          </p:val>
                                        </p:tav>
                                      </p:tavLst>
                                    </p:anim>
                                    <p:anim calcmode="lin" valueType="num">
                                      <p:cBhvr>
                                        <p:cTn id="27"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down)">
                                      <p:cBhvr>
                                        <p:cTn id="32" dur="580">
                                          <p:stCondLst>
                                            <p:cond delay="0"/>
                                          </p:stCondLst>
                                        </p:cTn>
                                        <p:tgtEl>
                                          <p:spTgt spid="6"/>
                                        </p:tgtEl>
                                      </p:cBhvr>
                                    </p:animEffect>
                                    <p:anim calcmode="lin" valueType="num">
                                      <p:cBhvr>
                                        <p:cTn id="33"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8" dur="26">
                                          <p:stCondLst>
                                            <p:cond delay="650"/>
                                          </p:stCondLst>
                                        </p:cTn>
                                        <p:tgtEl>
                                          <p:spTgt spid="6"/>
                                        </p:tgtEl>
                                      </p:cBhvr>
                                      <p:to x="100000" y="60000"/>
                                    </p:animScale>
                                    <p:animScale>
                                      <p:cBhvr>
                                        <p:cTn id="39" dur="166" decel="50000">
                                          <p:stCondLst>
                                            <p:cond delay="676"/>
                                          </p:stCondLst>
                                        </p:cTn>
                                        <p:tgtEl>
                                          <p:spTgt spid="6"/>
                                        </p:tgtEl>
                                      </p:cBhvr>
                                      <p:to x="100000" y="100000"/>
                                    </p:animScale>
                                    <p:animScale>
                                      <p:cBhvr>
                                        <p:cTn id="40" dur="26">
                                          <p:stCondLst>
                                            <p:cond delay="1312"/>
                                          </p:stCondLst>
                                        </p:cTn>
                                        <p:tgtEl>
                                          <p:spTgt spid="6"/>
                                        </p:tgtEl>
                                      </p:cBhvr>
                                      <p:to x="100000" y="80000"/>
                                    </p:animScale>
                                    <p:animScale>
                                      <p:cBhvr>
                                        <p:cTn id="41" dur="166" decel="50000">
                                          <p:stCondLst>
                                            <p:cond delay="1338"/>
                                          </p:stCondLst>
                                        </p:cTn>
                                        <p:tgtEl>
                                          <p:spTgt spid="6"/>
                                        </p:tgtEl>
                                      </p:cBhvr>
                                      <p:to x="100000" y="100000"/>
                                    </p:animScale>
                                    <p:animScale>
                                      <p:cBhvr>
                                        <p:cTn id="42" dur="26">
                                          <p:stCondLst>
                                            <p:cond delay="1642"/>
                                          </p:stCondLst>
                                        </p:cTn>
                                        <p:tgtEl>
                                          <p:spTgt spid="6"/>
                                        </p:tgtEl>
                                      </p:cBhvr>
                                      <p:to x="100000" y="90000"/>
                                    </p:animScale>
                                    <p:animScale>
                                      <p:cBhvr>
                                        <p:cTn id="43" dur="166" decel="50000">
                                          <p:stCondLst>
                                            <p:cond delay="1668"/>
                                          </p:stCondLst>
                                        </p:cTn>
                                        <p:tgtEl>
                                          <p:spTgt spid="6"/>
                                        </p:tgtEl>
                                      </p:cBhvr>
                                      <p:to x="100000" y="100000"/>
                                    </p:animScale>
                                    <p:animScale>
                                      <p:cBhvr>
                                        <p:cTn id="44" dur="26">
                                          <p:stCondLst>
                                            <p:cond delay="1808"/>
                                          </p:stCondLst>
                                        </p:cTn>
                                        <p:tgtEl>
                                          <p:spTgt spid="6"/>
                                        </p:tgtEl>
                                      </p:cBhvr>
                                      <p:to x="100000" y="95000"/>
                                    </p:animScale>
                                    <p:animScale>
                                      <p:cBhvr>
                                        <p:cTn id="45"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142875" y="100013"/>
            <a:ext cx="11872913" cy="65151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Rounded Rectangle 3"/>
          <p:cNvSpPr/>
          <p:nvPr/>
        </p:nvSpPr>
        <p:spPr>
          <a:xfrm>
            <a:off x="4029087" y="414338"/>
            <a:ext cx="6200775" cy="87153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200" dirty="0" smtClean="0"/>
              <a:t>প্রতিষ্ঠা কে ? কত সালে প্রতিষ্ঠিত?</a:t>
            </a:r>
            <a:endParaRPr lang="en-US" sz="3200" dirty="0"/>
          </a:p>
        </p:txBody>
      </p:sp>
      <p:sp>
        <p:nvSpPr>
          <p:cNvPr id="5" name="Rounded Rectangle 4"/>
          <p:cNvSpPr/>
          <p:nvPr/>
        </p:nvSpPr>
        <p:spPr>
          <a:xfrm>
            <a:off x="457200" y="2757488"/>
            <a:ext cx="11415713" cy="374332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600" dirty="0" smtClean="0"/>
              <a:t>বৃটিশ সেনাবাহিনীর তৎকা্লীন লেফটেন্যান্ট জেনারেল রবার্ট স্টিফেনশন স্মিথ লর্ড ব্যাডেন পাওয়েল স্কাউটিং,গার্ল গাইডিং প্রতিষ্ঠা করেন। ১৯০৭ সালে স্কাউটিং এবং ১৯১০ সালে গার্ল গাইড প্রবর্তন করেন ।  বাংলাদেশে স্বাধীনতার পর ১৯৭২ সালে বয়েজ স্কাউট গঠিত হয়। এটি ১৯৭৪ সালে আন্তর্জাতিক স্কাউট সমিতির অনুমোদন পায়।</a:t>
            </a:r>
            <a:endParaRPr lang="en-US" sz="36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6294" y="414338"/>
            <a:ext cx="3076581" cy="2100263"/>
          </a:xfrm>
          <a:prstGeom prst="ellipse">
            <a:avLst/>
          </a:prstGeom>
          <a:ln>
            <a:noFill/>
          </a:ln>
          <a:effectLst>
            <a:softEdge rad="112500"/>
          </a:effectLst>
        </p:spPr>
      </p:pic>
    </p:spTree>
    <p:extLst>
      <p:ext uri="{BB962C8B-B14F-4D97-AF65-F5344CB8AC3E}">
        <p14:creationId xmlns:p14="http://schemas.microsoft.com/office/powerpoint/2010/main" val="176796705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2000"/>
                                        <p:tgtEl>
                                          <p:spTgt spid="5"/>
                                        </p:tgtEl>
                                      </p:cBhvr>
                                    </p:animEffect>
                                    <p:anim calcmode="lin" valueType="num">
                                      <p:cBhvr>
                                        <p:cTn id="26" dur="2000" fill="hold"/>
                                        <p:tgtEl>
                                          <p:spTgt spid="5"/>
                                        </p:tgtEl>
                                        <p:attrNameLst>
                                          <p:attrName>ppt_w</p:attrName>
                                        </p:attrNameLst>
                                      </p:cBhvr>
                                      <p:tavLst>
                                        <p:tav tm="0" fmla="#ppt_w*sin(2.5*pi*$)">
                                          <p:val>
                                            <p:fltVal val="0"/>
                                          </p:val>
                                        </p:tav>
                                        <p:tav tm="100000">
                                          <p:val>
                                            <p:fltVal val="1"/>
                                          </p:val>
                                        </p:tav>
                                      </p:tavLst>
                                    </p:anim>
                                    <p:anim calcmode="lin" valueType="num">
                                      <p:cBhvr>
                                        <p:cTn id="27"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down)">
                                      <p:cBhvr>
                                        <p:cTn id="32" dur="580">
                                          <p:stCondLst>
                                            <p:cond delay="0"/>
                                          </p:stCondLst>
                                        </p:cTn>
                                        <p:tgtEl>
                                          <p:spTgt spid="6"/>
                                        </p:tgtEl>
                                      </p:cBhvr>
                                    </p:animEffect>
                                    <p:anim calcmode="lin" valueType="num">
                                      <p:cBhvr>
                                        <p:cTn id="33"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8" dur="26">
                                          <p:stCondLst>
                                            <p:cond delay="650"/>
                                          </p:stCondLst>
                                        </p:cTn>
                                        <p:tgtEl>
                                          <p:spTgt spid="6"/>
                                        </p:tgtEl>
                                      </p:cBhvr>
                                      <p:to x="100000" y="60000"/>
                                    </p:animScale>
                                    <p:animScale>
                                      <p:cBhvr>
                                        <p:cTn id="39" dur="166" decel="50000">
                                          <p:stCondLst>
                                            <p:cond delay="676"/>
                                          </p:stCondLst>
                                        </p:cTn>
                                        <p:tgtEl>
                                          <p:spTgt spid="6"/>
                                        </p:tgtEl>
                                      </p:cBhvr>
                                      <p:to x="100000" y="100000"/>
                                    </p:animScale>
                                    <p:animScale>
                                      <p:cBhvr>
                                        <p:cTn id="40" dur="26">
                                          <p:stCondLst>
                                            <p:cond delay="1312"/>
                                          </p:stCondLst>
                                        </p:cTn>
                                        <p:tgtEl>
                                          <p:spTgt spid="6"/>
                                        </p:tgtEl>
                                      </p:cBhvr>
                                      <p:to x="100000" y="80000"/>
                                    </p:animScale>
                                    <p:animScale>
                                      <p:cBhvr>
                                        <p:cTn id="41" dur="166" decel="50000">
                                          <p:stCondLst>
                                            <p:cond delay="1338"/>
                                          </p:stCondLst>
                                        </p:cTn>
                                        <p:tgtEl>
                                          <p:spTgt spid="6"/>
                                        </p:tgtEl>
                                      </p:cBhvr>
                                      <p:to x="100000" y="100000"/>
                                    </p:animScale>
                                    <p:animScale>
                                      <p:cBhvr>
                                        <p:cTn id="42" dur="26">
                                          <p:stCondLst>
                                            <p:cond delay="1642"/>
                                          </p:stCondLst>
                                        </p:cTn>
                                        <p:tgtEl>
                                          <p:spTgt spid="6"/>
                                        </p:tgtEl>
                                      </p:cBhvr>
                                      <p:to x="100000" y="90000"/>
                                    </p:animScale>
                                    <p:animScale>
                                      <p:cBhvr>
                                        <p:cTn id="43" dur="166" decel="50000">
                                          <p:stCondLst>
                                            <p:cond delay="1668"/>
                                          </p:stCondLst>
                                        </p:cTn>
                                        <p:tgtEl>
                                          <p:spTgt spid="6"/>
                                        </p:tgtEl>
                                      </p:cBhvr>
                                      <p:to x="100000" y="100000"/>
                                    </p:animScale>
                                    <p:animScale>
                                      <p:cBhvr>
                                        <p:cTn id="44" dur="26">
                                          <p:stCondLst>
                                            <p:cond delay="1808"/>
                                          </p:stCondLst>
                                        </p:cTn>
                                        <p:tgtEl>
                                          <p:spTgt spid="6"/>
                                        </p:tgtEl>
                                      </p:cBhvr>
                                      <p:to x="100000" y="95000"/>
                                    </p:animScale>
                                    <p:animScale>
                                      <p:cBhvr>
                                        <p:cTn id="45"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236</TotalTime>
  <Words>474</Words>
  <Application>Microsoft Office PowerPoint</Application>
  <PresentationFormat>Widescreen</PresentationFormat>
  <Paragraphs>58</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Vrinda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32</cp:revision>
  <dcterms:created xsi:type="dcterms:W3CDTF">2019-10-18T16:55:18Z</dcterms:created>
  <dcterms:modified xsi:type="dcterms:W3CDTF">2019-11-05T16:59:53Z</dcterms:modified>
</cp:coreProperties>
</file>