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7" r:id="rId7"/>
    <p:sldId id="264" r:id="rId8"/>
    <p:sldId id="262" r:id="rId9"/>
    <p:sldId id="265" r:id="rId10"/>
    <p:sldId id="266" r:id="rId11"/>
    <p:sldId id="268" r:id="rId12"/>
    <p:sldId id="269" r:id="rId13"/>
    <p:sldId id="271" r:id="rId14"/>
    <p:sldId id="270" r:id="rId15"/>
    <p:sldId id="280" r:id="rId16"/>
    <p:sldId id="279" r:id="rId17"/>
    <p:sldId id="273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39446E-CF41-4AFD-A0C7-0F7AE29E7E46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3A7A44-C425-4801-9E2C-263E0D7787A1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4400" dirty="0" smtClean="0">
              <a:latin typeface="NikoshBAN" pitchFamily="2" charset="0"/>
              <a:cs typeface="NikoshBAN" pitchFamily="2" charset="0"/>
            </a:rPr>
            <a:t>ইন্টারনেটের সেবা</a:t>
          </a:r>
          <a:endParaRPr lang="en-US" sz="4400" dirty="0">
            <a:latin typeface="NikoshBAN" pitchFamily="2" charset="0"/>
            <a:cs typeface="NikoshBAN" pitchFamily="2" charset="0"/>
          </a:endParaRPr>
        </a:p>
      </dgm:t>
    </dgm:pt>
    <dgm:pt modelId="{BFB833FB-AD32-46F1-96A1-17153F4A3FB4}" type="parTrans" cxnId="{25B7922A-B328-4A9B-A695-43192BD34D82}">
      <dgm:prSet/>
      <dgm:spPr/>
      <dgm:t>
        <a:bodyPr/>
        <a:lstStyle/>
        <a:p>
          <a:endParaRPr lang="en-US"/>
        </a:p>
      </dgm:t>
    </dgm:pt>
    <dgm:pt modelId="{C506E603-E710-4165-9A68-2F374409D17F}" type="sibTrans" cxnId="{25B7922A-B328-4A9B-A695-43192BD34D82}">
      <dgm:prSet/>
      <dgm:spPr/>
      <dgm:t>
        <a:bodyPr/>
        <a:lstStyle/>
        <a:p>
          <a:endParaRPr lang="en-US"/>
        </a:p>
      </dgm:t>
    </dgm:pt>
    <dgm:pt modelId="{6B1DDD89-6633-459D-87FE-D2F51526FF3C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ব্যাংক একাউন্ট</a:t>
          </a:r>
        </a:p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9B2248CB-E199-4CFF-B0CC-0C1611536E05}" type="parTrans" cxnId="{9AEFEE14-BB87-4EEA-B6B2-20D7A32DDEBE}">
      <dgm:prSet/>
      <dgm:spPr/>
      <dgm:t>
        <a:bodyPr/>
        <a:lstStyle/>
        <a:p>
          <a:endParaRPr lang="en-US"/>
        </a:p>
      </dgm:t>
    </dgm:pt>
    <dgm:pt modelId="{0D4C70F0-CE36-4ECB-81D6-735E2E8C853A}" type="sibTrans" cxnId="{9AEFEE14-BB87-4EEA-B6B2-20D7A32DDEBE}">
      <dgm:prSet/>
      <dgm:spPr/>
      <dgm:t>
        <a:bodyPr/>
        <a:lstStyle/>
        <a:p>
          <a:endParaRPr lang="en-US"/>
        </a:p>
      </dgm:t>
    </dgm:pt>
    <dgm:pt modelId="{4F8659F5-0BB2-45EB-B892-2A58B87B294B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কৃষি ক্ষেত্রে তথ্য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805A9883-956C-4738-99B1-85C5D2836393}" type="parTrans" cxnId="{8E552B19-004B-45DB-AE28-4A81D8C44D79}">
      <dgm:prSet/>
      <dgm:spPr/>
      <dgm:t>
        <a:bodyPr/>
        <a:lstStyle/>
        <a:p>
          <a:endParaRPr lang="en-US"/>
        </a:p>
      </dgm:t>
    </dgm:pt>
    <dgm:pt modelId="{17F34AA2-D323-4B3E-AA8E-74C6FD1587C3}" type="sibTrans" cxnId="{8E552B19-004B-45DB-AE28-4A81D8C44D79}">
      <dgm:prSet/>
      <dgm:spPr/>
      <dgm:t>
        <a:bodyPr/>
        <a:lstStyle/>
        <a:p>
          <a:endParaRPr lang="en-US"/>
        </a:p>
      </dgm:t>
    </dgm:pt>
    <dgm:pt modelId="{835C1CDC-A9EB-4F4C-B0CC-54B5E1594BA0}">
      <dgm:prSet custT="1"/>
      <dgm:spPr>
        <a:solidFill>
          <a:srgbClr val="FFC000"/>
        </a:solidFill>
      </dgm:spPr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দ্রবের দাম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C299A568-CF6A-4CCD-9E7D-884F3CEA3DC5}" type="parTrans" cxnId="{C6DB3AF3-FFCE-40AA-A753-1FD4CB807326}">
      <dgm:prSet/>
      <dgm:spPr/>
      <dgm:t>
        <a:bodyPr/>
        <a:lstStyle/>
        <a:p>
          <a:endParaRPr lang="en-US"/>
        </a:p>
      </dgm:t>
    </dgm:pt>
    <dgm:pt modelId="{BA061044-F34E-4148-A29F-FC0BF43F9FE6}" type="sibTrans" cxnId="{C6DB3AF3-FFCE-40AA-A753-1FD4CB807326}">
      <dgm:prSet/>
      <dgm:spPr/>
      <dgm:t>
        <a:bodyPr/>
        <a:lstStyle/>
        <a:p>
          <a:endParaRPr lang="en-US"/>
        </a:p>
      </dgm:t>
    </dgm:pt>
    <dgm:pt modelId="{968F6BC0-66EF-42F9-B120-D2735B4AE546}">
      <dgm:prSet custT="1"/>
      <dgm:spPr>
        <a:solidFill>
          <a:srgbClr val="C00000"/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পরীক্ষার ফলাফল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B0A64B6A-1FB5-4EA8-895D-686B15CED82C}" type="parTrans" cxnId="{187B0E6D-87F9-4D54-9392-CA37006EDA17}">
      <dgm:prSet/>
      <dgm:spPr/>
      <dgm:t>
        <a:bodyPr/>
        <a:lstStyle/>
        <a:p>
          <a:endParaRPr lang="en-US"/>
        </a:p>
      </dgm:t>
    </dgm:pt>
    <dgm:pt modelId="{DF76F750-AE9C-44C6-893E-AC28EA6908B9}" type="sibTrans" cxnId="{187B0E6D-87F9-4D54-9392-CA37006EDA17}">
      <dgm:prSet/>
      <dgm:spPr/>
      <dgm:t>
        <a:bodyPr/>
        <a:lstStyle/>
        <a:p>
          <a:endParaRPr lang="en-US"/>
        </a:p>
      </dgm:t>
    </dgm:pt>
    <dgm:pt modelId="{41DE2CAB-BB29-4607-AA26-C12FB63B5116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ভোটার আইডি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54C628F5-732E-4D96-A95F-F3AD98DDC1E4}" type="parTrans" cxnId="{E5CF81E4-A89B-432F-AE40-71C00C5B6C3A}">
      <dgm:prSet/>
      <dgm:spPr/>
      <dgm:t>
        <a:bodyPr/>
        <a:lstStyle/>
        <a:p>
          <a:endParaRPr lang="en-US"/>
        </a:p>
      </dgm:t>
    </dgm:pt>
    <dgm:pt modelId="{4664A445-7A8B-46C2-9BE7-F4C11BFE2C25}" type="sibTrans" cxnId="{E5CF81E4-A89B-432F-AE40-71C00C5B6C3A}">
      <dgm:prSet/>
      <dgm:spPr/>
      <dgm:t>
        <a:bodyPr/>
        <a:lstStyle/>
        <a:p>
          <a:endParaRPr lang="en-US"/>
        </a:p>
      </dgm:t>
    </dgm:pt>
    <dgm:pt modelId="{616EEA77-1D9F-4A18-9D5A-708626363C57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bn-BD" sz="2000" dirty="0" smtClean="0">
              <a:latin typeface="NikoshBAN" pitchFamily="2" charset="0"/>
              <a:cs typeface="NikoshBAN" pitchFamily="2" charset="0"/>
            </a:rPr>
            <a:t>অতি সহজে বিদেশে কথা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9123AA4E-B600-46A0-A625-88195BCE3173}" type="parTrans" cxnId="{08931B7D-D7DB-4B43-914A-B933F51B24A9}">
      <dgm:prSet/>
      <dgm:spPr/>
      <dgm:t>
        <a:bodyPr/>
        <a:lstStyle/>
        <a:p>
          <a:endParaRPr lang="en-US"/>
        </a:p>
      </dgm:t>
    </dgm:pt>
    <dgm:pt modelId="{43DF7A18-A9BA-4718-9C9D-5E42D1B58C59}" type="sibTrans" cxnId="{08931B7D-D7DB-4B43-914A-B933F51B24A9}">
      <dgm:prSet/>
      <dgm:spPr/>
      <dgm:t>
        <a:bodyPr/>
        <a:lstStyle/>
        <a:p>
          <a:endParaRPr lang="en-US"/>
        </a:p>
      </dgm:t>
    </dgm:pt>
    <dgm:pt modelId="{5B8DA6DE-30C1-4439-AC8A-DE80E7982A9A}">
      <dgm:prSet custT="1"/>
      <dgm:spPr>
        <a:solidFill>
          <a:srgbClr val="002060"/>
        </a:solidFill>
      </dgm:spPr>
      <dgm:t>
        <a:bodyPr/>
        <a:lstStyle/>
        <a:p>
          <a:r>
            <a:rPr lang="bn-BD" sz="2400" dirty="0" smtClean="0">
              <a:latin typeface="NikoshBAN" pitchFamily="2" charset="0"/>
              <a:cs typeface="NikoshBAN" pitchFamily="2" charset="0"/>
            </a:rPr>
            <a:t>ইউ,পি সেবা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56F11236-D0E4-4CEF-93E4-C91944A70DC0}" type="parTrans" cxnId="{19031150-02D9-40E2-92F1-2A9BB2E00FFA}">
      <dgm:prSet/>
      <dgm:spPr/>
      <dgm:t>
        <a:bodyPr/>
        <a:lstStyle/>
        <a:p>
          <a:endParaRPr lang="en-US"/>
        </a:p>
      </dgm:t>
    </dgm:pt>
    <dgm:pt modelId="{6D997627-7B08-4951-82AA-1898AFE1762F}" type="sibTrans" cxnId="{19031150-02D9-40E2-92F1-2A9BB2E00FFA}">
      <dgm:prSet/>
      <dgm:spPr/>
      <dgm:t>
        <a:bodyPr/>
        <a:lstStyle/>
        <a:p>
          <a:endParaRPr lang="en-US"/>
        </a:p>
      </dgm:t>
    </dgm:pt>
    <dgm:pt modelId="{5795B759-4C37-42A3-B328-9A8ECE9369B2}" type="pres">
      <dgm:prSet presAssocID="{4039446E-CF41-4AFD-A0C7-0F7AE29E7E4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27907F-72E1-4744-902A-5F0494B2E73D}" type="pres">
      <dgm:prSet presAssocID="{793A7A44-C425-4801-9E2C-263E0D7787A1}" presName="centerShape" presStyleLbl="node0" presStyleIdx="0" presStyleCnt="1" custScaleX="172515" custScaleY="180234" custLinFactNeighborX="-169" custLinFactNeighborY="616"/>
      <dgm:spPr/>
      <dgm:t>
        <a:bodyPr/>
        <a:lstStyle/>
        <a:p>
          <a:endParaRPr lang="en-US"/>
        </a:p>
      </dgm:t>
    </dgm:pt>
    <dgm:pt modelId="{FF27592C-B66D-4510-9DC7-48CE47FF714E}" type="pres">
      <dgm:prSet presAssocID="{9B2248CB-E199-4CFF-B0CC-0C1611536E05}" presName="parTrans" presStyleLbl="sibTrans2D1" presStyleIdx="0" presStyleCnt="7"/>
      <dgm:spPr/>
      <dgm:t>
        <a:bodyPr/>
        <a:lstStyle/>
        <a:p>
          <a:endParaRPr lang="en-US"/>
        </a:p>
      </dgm:t>
    </dgm:pt>
    <dgm:pt modelId="{5E62C0BC-478A-43E4-BD6D-EE0D05844359}" type="pres">
      <dgm:prSet presAssocID="{9B2248CB-E199-4CFF-B0CC-0C1611536E05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0E47104D-E21A-4516-AADE-C2E1E69645E6}" type="pres">
      <dgm:prSet presAssocID="{6B1DDD89-6633-459D-87FE-D2F51526FF3C}" presName="node" presStyleLbl="node1" presStyleIdx="0" presStyleCnt="7" custScaleX="99656" custScaleY="92598" custRadScaleRad="98373" custRadScaleInc="-25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5B7398-0A7F-4BA3-A95F-F641E222A631}" type="pres">
      <dgm:prSet presAssocID="{B0A64B6A-1FB5-4EA8-895D-686B15CED82C}" presName="parTrans" presStyleLbl="sibTrans2D1" presStyleIdx="1" presStyleCnt="7"/>
      <dgm:spPr/>
      <dgm:t>
        <a:bodyPr/>
        <a:lstStyle/>
        <a:p>
          <a:endParaRPr lang="en-US"/>
        </a:p>
      </dgm:t>
    </dgm:pt>
    <dgm:pt modelId="{7655482A-007D-453F-AA4C-CF4F75FF72AC}" type="pres">
      <dgm:prSet presAssocID="{B0A64B6A-1FB5-4EA8-895D-686B15CED82C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05C0E188-77F0-4589-8A81-250D13FC3C64}" type="pres">
      <dgm:prSet presAssocID="{968F6BC0-66EF-42F9-B120-D2735B4AE546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975832-8C43-48D6-A024-D8DCF6F39638}" type="pres">
      <dgm:prSet presAssocID="{56F11236-D0E4-4CEF-93E4-C91944A70DC0}" presName="parTrans" presStyleLbl="sibTrans2D1" presStyleIdx="2" presStyleCnt="7"/>
      <dgm:spPr/>
      <dgm:t>
        <a:bodyPr/>
        <a:lstStyle/>
        <a:p>
          <a:endParaRPr lang="en-US"/>
        </a:p>
      </dgm:t>
    </dgm:pt>
    <dgm:pt modelId="{9A4E0704-B0F8-4C6C-9C9B-6EDABA55296F}" type="pres">
      <dgm:prSet presAssocID="{56F11236-D0E4-4CEF-93E4-C91944A70DC0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82B958A3-83CA-401A-8BB9-8D33DC135CCD}" type="pres">
      <dgm:prSet presAssocID="{5B8DA6DE-30C1-4439-AC8A-DE80E7982A9A}" presName="node" presStyleLbl="node1" presStyleIdx="2" presStyleCnt="7" custRadScaleRad="103337" custRadScaleInc="14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55F9FE-8458-4BC7-BC52-8DA1C5301830}" type="pres">
      <dgm:prSet presAssocID="{C299A568-CF6A-4CCD-9E7D-884F3CEA3DC5}" presName="parTrans" presStyleLbl="sibTrans2D1" presStyleIdx="3" presStyleCnt="7"/>
      <dgm:spPr/>
      <dgm:t>
        <a:bodyPr/>
        <a:lstStyle/>
        <a:p>
          <a:endParaRPr lang="en-US"/>
        </a:p>
      </dgm:t>
    </dgm:pt>
    <dgm:pt modelId="{F4BFF2A0-24A2-4A46-8A9C-8C16AFDDAB02}" type="pres">
      <dgm:prSet presAssocID="{C299A568-CF6A-4CCD-9E7D-884F3CEA3DC5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7363D3C4-8338-41C0-B001-0CA976B58411}" type="pres">
      <dgm:prSet presAssocID="{835C1CDC-A9EB-4F4C-B0CC-54B5E1594BA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2C3031-9378-42F7-9960-8DB39C45A1FB}" type="pres">
      <dgm:prSet presAssocID="{805A9883-956C-4738-99B1-85C5D2836393}" presName="parTrans" presStyleLbl="sibTrans2D1" presStyleIdx="4" presStyleCnt="7"/>
      <dgm:spPr/>
      <dgm:t>
        <a:bodyPr/>
        <a:lstStyle/>
        <a:p>
          <a:endParaRPr lang="en-US"/>
        </a:p>
      </dgm:t>
    </dgm:pt>
    <dgm:pt modelId="{0D20ABDC-C58D-4960-B653-450AD8370E6A}" type="pres">
      <dgm:prSet presAssocID="{805A9883-956C-4738-99B1-85C5D2836393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93E05596-6322-4D27-9ED4-98553E6031AF}" type="pres">
      <dgm:prSet presAssocID="{4F8659F5-0BB2-45EB-B892-2A58B87B294B}" presName="node" presStyleLbl="node1" presStyleIdx="4" presStyleCnt="7" custScaleX="928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31A9B6-615F-4518-B420-B74E37B54B8A}" type="pres">
      <dgm:prSet presAssocID="{9123AA4E-B600-46A0-A625-88195BCE3173}" presName="parTrans" presStyleLbl="sibTrans2D1" presStyleIdx="5" presStyleCnt="7"/>
      <dgm:spPr/>
      <dgm:t>
        <a:bodyPr/>
        <a:lstStyle/>
        <a:p>
          <a:endParaRPr lang="en-US"/>
        </a:p>
      </dgm:t>
    </dgm:pt>
    <dgm:pt modelId="{C1DC8F8F-4E1F-4B0F-9F88-454A0F65CB10}" type="pres">
      <dgm:prSet presAssocID="{9123AA4E-B600-46A0-A625-88195BCE3173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ADF6FFD4-12E2-4138-BFD6-CCF81A6E6B53}" type="pres">
      <dgm:prSet presAssocID="{616EEA77-1D9F-4A18-9D5A-708626363C57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3D95FD-1448-4A7C-B188-7C1B649887B8}" type="pres">
      <dgm:prSet presAssocID="{54C628F5-732E-4D96-A95F-F3AD98DDC1E4}" presName="parTrans" presStyleLbl="sibTrans2D1" presStyleIdx="6" presStyleCnt="7"/>
      <dgm:spPr/>
      <dgm:t>
        <a:bodyPr/>
        <a:lstStyle/>
        <a:p>
          <a:endParaRPr lang="en-US"/>
        </a:p>
      </dgm:t>
    </dgm:pt>
    <dgm:pt modelId="{4F9CC0C8-9060-4866-99FC-239D3666C0DF}" type="pres">
      <dgm:prSet presAssocID="{54C628F5-732E-4D96-A95F-F3AD98DDC1E4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674A1566-C5EE-4707-BCA3-9B73EEF97D1F}" type="pres">
      <dgm:prSet presAssocID="{41DE2CAB-BB29-4607-AA26-C12FB63B511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FF2D41-7D53-444E-B6B2-53879B77ACD6}" type="presOf" srcId="{616EEA77-1D9F-4A18-9D5A-708626363C57}" destId="{ADF6FFD4-12E2-4138-BFD6-CCF81A6E6B53}" srcOrd="0" destOrd="0" presId="urn:microsoft.com/office/officeart/2005/8/layout/radial5"/>
    <dgm:cxn modelId="{510369C0-5854-45D3-AC8A-C0F0C47C7A27}" type="presOf" srcId="{9B2248CB-E199-4CFF-B0CC-0C1611536E05}" destId="{5E62C0BC-478A-43E4-BD6D-EE0D05844359}" srcOrd="1" destOrd="0" presId="urn:microsoft.com/office/officeart/2005/8/layout/radial5"/>
    <dgm:cxn modelId="{E62E7E69-7BDC-48A9-BB5E-FAA605757C03}" type="presOf" srcId="{C299A568-CF6A-4CCD-9E7D-884F3CEA3DC5}" destId="{2555F9FE-8458-4BC7-BC52-8DA1C5301830}" srcOrd="0" destOrd="0" presId="urn:microsoft.com/office/officeart/2005/8/layout/radial5"/>
    <dgm:cxn modelId="{CE1459DD-FA51-4A86-A7BB-EDB70FDA4BF9}" type="presOf" srcId="{5B8DA6DE-30C1-4439-AC8A-DE80E7982A9A}" destId="{82B958A3-83CA-401A-8BB9-8D33DC135CCD}" srcOrd="0" destOrd="0" presId="urn:microsoft.com/office/officeart/2005/8/layout/radial5"/>
    <dgm:cxn modelId="{0611C105-DF22-4408-8A46-65A9BB7B2A54}" type="presOf" srcId="{56F11236-D0E4-4CEF-93E4-C91944A70DC0}" destId="{9A4E0704-B0F8-4C6C-9C9B-6EDABA55296F}" srcOrd="1" destOrd="0" presId="urn:microsoft.com/office/officeart/2005/8/layout/radial5"/>
    <dgm:cxn modelId="{3D1AA9CA-7655-436D-B73A-710BA1263359}" type="presOf" srcId="{54C628F5-732E-4D96-A95F-F3AD98DDC1E4}" destId="{4F9CC0C8-9060-4866-99FC-239D3666C0DF}" srcOrd="1" destOrd="0" presId="urn:microsoft.com/office/officeart/2005/8/layout/radial5"/>
    <dgm:cxn modelId="{E70047F4-3401-4393-B9F3-C8658A8BF80E}" type="presOf" srcId="{4039446E-CF41-4AFD-A0C7-0F7AE29E7E46}" destId="{5795B759-4C37-42A3-B328-9A8ECE9369B2}" srcOrd="0" destOrd="0" presId="urn:microsoft.com/office/officeart/2005/8/layout/radial5"/>
    <dgm:cxn modelId="{48AE33CE-50EF-4396-9BB3-CD305E1C74A4}" type="presOf" srcId="{54C628F5-732E-4D96-A95F-F3AD98DDC1E4}" destId="{A73D95FD-1448-4A7C-B188-7C1B649887B8}" srcOrd="0" destOrd="0" presId="urn:microsoft.com/office/officeart/2005/8/layout/radial5"/>
    <dgm:cxn modelId="{0C8131F4-90B1-40AE-BAA9-5F95BF35B1E8}" type="presOf" srcId="{9123AA4E-B600-46A0-A625-88195BCE3173}" destId="{C1DC8F8F-4E1F-4B0F-9F88-454A0F65CB10}" srcOrd="1" destOrd="0" presId="urn:microsoft.com/office/officeart/2005/8/layout/radial5"/>
    <dgm:cxn modelId="{49F68505-9017-4FDE-8A3A-273CB30ACB11}" type="presOf" srcId="{9B2248CB-E199-4CFF-B0CC-0C1611536E05}" destId="{FF27592C-B66D-4510-9DC7-48CE47FF714E}" srcOrd="0" destOrd="0" presId="urn:microsoft.com/office/officeart/2005/8/layout/radial5"/>
    <dgm:cxn modelId="{E5CF81E4-A89B-432F-AE40-71C00C5B6C3A}" srcId="{793A7A44-C425-4801-9E2C-263E0D7787A1}" destId="{41DE2CAB-BB29-4607-AA26-C12FB63B5116}" srcOrd="6" destOrd="0" parTransId="{54C628F5-732E-4D96-A95F-F3AD98DDC1E4}" sibTransId="{4664A445-7A8B-46C2-9BE7-F4C11BFE2C25}"/>
    <dgm:cxn modelId="{25B7922A-B328-4A9B-A695-43192BD34D82}" srcId="{4039446E-CF41-4AFD-A0C7-0F7AE29E7E46}" destId="{793A7A44-C425-4801-9E2C-263E0D7787A1}" srcOrd="0" destOrd="0" parTransId="{BFB833FB-AD32-46F1-96A1-17153F4A3FB4}" sibTransId="{C506E603-E710-4165-9A68-2F374409D17F}"/>
    <dgm:cxn modelId="{9AEFEE14-BB87-4EEA-B6B2-20D7A32DDEBE}" srcId="{793A7A44-C425-4801-9E2C-263E0D7787A1}" destId="{6B1DDD89-6633-459D-87FE-D2F51526FF3C}" srcOrd="0" destOrd="0" parTransId="{9B2248CB-E199-4CFF-B0CC-0C1611536E05}" sibTransId="{0D4C70F0-CE36-4ECB-81D6-735E2E8C853A}"/>
    <dgm:cxn modelId="{19031150-02D9-40E2-92F1-2A9BB2E00FFA}" srcId="{793A7A44-C425-4801-9E2C-263E0D7787A1}" destId="{5B8DA6DE-30C1-4439-AC8A-DE80E7982A9A}" srcOrd="2" destOrd="0" parTransId="{56F11236-D0E4-4CEF-93E4-C91944A70DC0}" sibTransId="{6D997627-7B08-4951-82AA-1898AFE1762F}"/>
    <dgm:cxn modelId="{08931B7D-D7DB-4B43-914A-B933F51B24A9}" srcId="{793A7A44-C425-4801-9E2C-263E0D7787A1}" destId="{616EEA77-1D9F-4A18-9D5A-708626363C57}" srcOrd="5" destOrd="0" parTransId="{9123AA4E-B600-46A0-A625-88195BCE3173}" sibTransId="{43DF7A18-A9BA-4718-9C9D-5E42D1B58C59}"/>
    <dgm:cxn modelId="{00740107-A994-4928-A7B5-C211E142CD1D}" type="presOf" srcId="{6B1DDD89-6633-459D-87FE-D2F51526FF3C}" destId="{0E47104D-E21A-4516-AADE-C2E1E69645E6}" srcOrd="0" destOrd="0" presId="urn:microsoft.com/office/officeart/2005/8/layout/radial5"/>
    <dgm:cxn modelId="{87888D02-136D-44C1-9C60-2BA95AF92495}" type="presOf" srcId="{805A9883-956C-4738-99B1-85C5D2836393}" destId="{0D20ABDC-C58D-4960-B653-450AD8370E6A}" srcOrd="1" destOrd="0" presId="urn:microsoft.com/office/officeart/2005/8/layout/radial5"/>
    <dgm:cxn modelId="{187B0E6D-87F9-4D54-9392-CA37006EDA17}" srcId="{793A7A44-C425-4801-9E2C-263E0D7787A1}" destId="{968F6BC0-66EF-42F9-B120-D2735B4AE546}" srcOrd="1" destOrd="0" parTransId="{B0A64B6A-1FB5-4EA8-895D-686B15CED82C}" sibTransId="{DF76F750-AE9C-44C6-893E-AC28EA6908B9}"/>
    <dgm:cxn modelId="{F6C274DE-501A-4211-96CC-3FBECB9CAE0C}" type="presOf" srcId="{805A9883-956C-4738-99B1-85C5D2836393}" destId="{542C3031-9378-42F7-9960-8DB39C45A1FB}" srcOrd="0" destOrd="0" presId="urn:microsoft.com/office/officeart/2005/8/layout/radial5"/>
    <dgm:cxn modelId="{862FB066-A3FB-4FA8-AFC8-EB3A58D14007}" type="presOf" srcId="{968F6BC0-66EF-42F9-B120-D2735B4AE546}" destId="{05C0E188-77F0-4589-8A81-250D13FC3C64}" srcOrd="0" destOrd="0" presId="urn:microsoft.com/office/officeart/2005/8/layout/radial5"/>
    <dgm:cxn modelId="{3DDC16E2-6C15-4010-83D4-4ECA3969F0A5}" type="presOf" srcId="{9123AA4E-B600-46A0-A625-88195BCE3173}" destId="{6531A9B6-615F-4518-B420-B74E37B54B8A}" srcOrd="0" destOrd="0" presId="urn:microsoft.com/office/officeart/2005/8/layout/radial5"/>
    <dgm:cxn modelId="{C6DB3AF3-FFCE-40AA-A753-1FD4CB807326}" srcId="{793A7A44-C425-4801-9E2C-263E0D7787A1}" destId="{835C1CDC-A9EB-4F4C-B0CC-54B5E1594BA0}" srcOrd="3" destOrd="0" parTransId="{C299A568-CF6A-4CCD-9E7D-884F3CEA3DC5}" sibTransId="{BA061044-F34E-4148-A29F-FC0BF43F9FE6}"/>
    <dgm:cxn modelId="{D92B4B31-2551-4AF3-8EFF-20DD1BC9D58F}" type="presOf" srcId="{56F11236-D0E4-4CEF-93E4-C91944A70DC0}" destId="{81975832-8C43-48D6-A024-D8DCF6F39638}" srcOrd="0" destOrd="0" presId="urn:microsoft.com/office/officeart/2005/8/layout/radial5"/>
    <dgm:cxn modelId="{C9549533-672F-4228-B52D-AE314636DBF4}" type="presOf" srcId="{835C1CDC-A9EB-4F4C-B0CC-54B5E1594BA0}" destId="{7363D3C4-8338-41C0-B001-0CA976B58411}" srcOrd="0" destOrd="0" presId="urn:microsoft.com/office/officeart/2005/8/layout/radial5"/>
    <dgm:cxn modelId="{978A0DD8-2EBD-4F1A-BC5D-BA1FE95F91D4}" type="presOf" srcId="{C299A568-CF6A-4CCD-9E7D-884F3CEA3DC5}" destId="{F4BFF2A0-24A2-4A46-8A9C-8C16AFDDAB02}" srcOrd="1" destOrd="0" presId="urn:microsoft.com/office/officeart/2005/8/layout/radial5"/>
    <dgm:cxn modelId="{0990EA00-33EF-4ED6-A6DD-D7CA938879E8}" type="presOf" srcId="{793A7A44-C425-4801-9E2C-263E0D7787A1}" destId="{D627907F-72E1-4744-902A-5F0494B2E73D}" srcOrd="0" destOrd="0" presId="urn:microsoft.com/office/officeart/2005/8/layout/radial5"/>
    <dgm:cxn modelId="{30BB39A0-1897-490B-B8E9-5992509D27A2}" type="presOf" srcId="{B0A64B6A-1FB5-4EA8-895D-686B15CED82C}" destId="{F55B7398-0A7F-4BA3-A95F-F641E222A631}" srcOrd="0" destOrd="0" presId="urn:microsoft.com/office/officeart/2005/8/layout/radial5"/>
    <dgm:cxn modelId="{F30B510E-0FF7-424E-8B63-9578BD3E68A2}" type="presOf" srcId="{41DE2CAB-BB29-4607-AA26-C12FB63B5116}" destId="{674A1566-C5EE-4707-BCA3-9B73EEF97D1F}" srcOrd="0" destOrd="0" presId="urn:microsoft.com/office/officeart/2005/8/layout/radial5"/>
    <dgm:cxn modelId="{7AE54CDC-7D26-436E-BF6F-2B36198347D4}" type="presOf" srcId="{4F8659F5-0BB2-45EB-B892-2A58B87B294B}" destId="{93E05596-6322-4D27-9ED4-98553E6031AF}" srcOrd="0" destOrd="0" presId="urn:microsoft.com/office/officeart/2005/8/layout/radial5"/>
    <dgm:cxn modelId="{8E552B19-004B-45DB-AE28-4A81D8C44D79}" srcId="{793A7A44-C425-4801-9E2C-263E0D7787A1}" destId="{4F8659F5-0BB2-45EB-B892-2A58B87B294B}" srcOrd="4" destOrd="0" parTransId="{805A9883-956C-4738-99B1-85C5D2836393}" sibTransId="{17F34AA2-D323-4B3E-AA8E-74C6FD1587C3}"/>
    <dgm:cxn modelId="{64B54F2C-B579-4DCA-8758-38EFC3DA30B6}" type="presOf" srcId="{B0A64B6A-1FB5-4EA8-895D-686B15CED82C}" destId="{7655482A-007D-453F-AA4C-CF4F75FF72AC}" srcOrd="1" destOrd="0" presId="urn:microsoft.com/office/officeart/2005/8/layout/radial5"/>
    <dgm:cxn modelId="{0F5161DF-F04A-4846-8774-BEE6A8172B26}" type="presParOf" srcId="{5795B759-4C37-42A3-B328-9A8ECE9369B2}" destId="{D627907F-72E1-4744-902A-5F0494B2E73D}" srcOrd="0" destOrd="0" presId="urn:microsoft.com/office/officeart/2005/8/layout/radial5"/>
    <dgm:cxn modelId="{6B3A4785-5D4B-4D31-AD27-52A34DA0E9C8}" type="presParOf" srcId="{5795B759-4C37-42A3-B328-9A8ECE9369B2}" destId="{FF27592C-B66D-4510-9DC7-48CE47FF714E}" srcOrd="1" destOrd="0" presId="urn:microsoft.com/office/officeart/2005/8/layout/radial5"/>
    <dgm:cxn modelId="{24C587C8-6C2E-4FA7-98C2-5A37B1B92AE3}" type="presParOf" srcId="{FF27592C-B66D-4510-9DC7-48CE47FF714E}" destId="{5E62C0BC-478A-43E4-BD6D-EE0D05844359}" srcOrd="0" destOrd="0" presId="urn:microsoft.com/office/officeart/2005/8/layout/radial5"/>
    <dgm:cxn modelId="{466006C0-5F2C-401A-BFAA-6957FB0928F0}" type="presParOf" srcId="{5795B759-4C37-42A3-B328-9A8ECE9369B2}" destId="{0E47104D-E21A-4516-AADE-C2E1E69645E6}" srcOrd="2" destOrd="0" presId="urn:microsoft.com/office/officeart/2005/8/layout/radial5"/>
    <dgm:cxn modelId="{9A805C77-B329-41AD-AF7B-7DFCAEE72E74}" type="presParOf" srcId="{5795B759-4C37-42A3-B328-9A8ECE9369B2}" destId="{F55B7398-0A7F-4BA3-A95F-F641E222A631}" srcOrd="3" destOrd="0" presId="urn:microsoft.com/office/officeart/2005/8/layout/radial5"/>
    <dgm:cxn modelId="{CEDF6E50-2EBD-46EF-A2A6-8CA72CE9E840}" type="presParOf" srcId="{F55B7398-0A7F-4BA3-A95F-F641E222A631}" destId="{7655482A-007D-453F-AA4C-CF4F75FF72AC}" srcOrd="0" destOrd="0" presId="urn:microsoft.com/office/officeart/2005/8/layout/radial5"/>
    <dgm:cxn modelId="{FAE9E42C-9EFE-41FB-A642-248BFFF53794}" type="presParOf" srcId="{5795B759-4C37-42A3-B328-9A8ECE9369B2}" destId="{05C0E188-77F0-4589-8A81-250D13FC3C64}" srcOrd="4" destOrd="0" presId="urn:microsoft.com/office/officeart/2005/8/layout/radial5"/>
    <dgm:cxn modelId="{3B046890-353C-4796-80C3-B7230E63B9FC}" type="presParOf" srcId="{5795B759-4C37-42A3-B328-9A8ECE9369B2}" destId="{81975832-8C43-48D6-A024-D8DCF6F39638}" srcOrd="5" destOrd="0" presId="urn:microsoft.com/office/officeart/2005/8/layout/radial5"/>
    <dgm:cxn modelId="{EFE7F995-38CC-474F-9796-A905A2E7D59E}" type="presParOf" srcId="{81975832-8C43-48D6-A024-D8DCF6F39638}" destId="{9A4E0704-B0F8-4C6C-9C9B-6EDABA55296F}" srcOrd="0" destOrd="0" presId="urn:microsoft.com/office/officeart/2005/8/layout/radial5"/>
    <dgm:cxn modelId="{2BE89C1D-3B4A-4E74-85AA-8805EE74CE87}" type="presParOf" srcId="{5795B759-4C37-42A3-B328-9A8ECE9369B2}" destId="{82B958A3-83CA-401A-8BB9-8D33DC135CCD}" srcOrd="6" destOrd="0" presId="urn:microsoft.com/office/officeart/2005/8/layout/radial5"/>
    <dgm:cxn modelId="{587F9A77-1411-4B55-A64D-86A9612361B5}" type="presParOf" srcId="{5795B759-4C37-42A3-B328-9A8ECE9369B2}" destId="{2555F9FE-8458-4BC7-BC52-8DA1C5301830}" srcOrd="7" destOrd="0" presId="urn:microsoft.com/office/officeart/2005/8/layout/radial5"/>
    <dgm:cxn modelId="{4779F4CF-6509-47C9-B9DB-9E8B3EE0396A}" type="presParOf" srcId="{2555F9FE-8458-4BC7-BC52-8DA1C5301830}" destId="{F4BFF2A0-24A2-4A46-8A9C-8C16AFDDAB02}" srcOrd="0" destOrd="0" presId="urn:microsoft.com/office/officeart/2005/8/layout/radial5"/>
    <dgm:cxn modelId="{284338E4-61B5-4980-A254-86FA01CCE591}" type="presParOf" srcId="{5795B759-4C37-42A3-B328-9A8ECE9369B2}" destId="{7363D3C4-8338-41C0-B001-0CA976B58411}" srcOrd="8" destOrd="0" presId="urn:microsoft.com/office/officeart/2005/8/layout/radial5"/>
    <dgm:cxn modelId="{45393040-0549-4811-B3FA-DEE585F9DFFE}" type="presParOf" srcId="{5795B759-4C37-42A3-B328-9A8ECE9369B2}" destId="{542C3031-9378-42F7-9960-8DB39C45A1FB}" srcOrd="9" destOrd="0" presId="urn:microsoft.com/office/officeart/2005/8/layout/radial5"/>
    <dgm:cxn modelId="{A209220F-CBC3-49AE-AE1C-145FA70E0574}" type="presParOf" srcId="{542C3031-9378-42F7-9960-8DB39C45A1FB}" destId="{0D20ABDC-C58D-4960-B653-450AD8370E6A}" srcOrd="0" destOrd="0" presId="urn:microsoft.com/office/officeart/2005/8/layout/radial5"/>
    <dgm:cxn modelId="{F8954101-8CE1-4191-A6C8-A320C63A2C6A}" type="presParOf" srcId="{5795B759-4C37-42A3-B328-9A8ECE9369B2}" destId="{93E05596-6322-4D27-9ED4-98553E6031AF}" srcOrd="10" destOrd="0" presId="urn:microsoft.com/office/officeart/2005/8/layout/radial5"/>
    <dgm:cxn modelId="{E30D1635-A3CF-418C-BE0D-A921F09E110E}" type="presParOf" srcId="{5795B759-4C37-42A3-B328-9A8ECE9369B2}" destId="{6531A9B6-615F-4518-B420-B74E37B54B8A}" srcOrd="11" destOrd="0" presId="urn:microsoft.com/office/officeart/2005/8/layout/radial5"/>
    <dgm:cxn modelId="{C5B0A823-F172-42E8-9056-9B83AF924046}" type="presParOf" srcId="{6531A9B6-615F-4518-B420-B74E37B54B8A}" destId="{C1DC8F8F-4E1F-4B0F-9F88-454A0F65CB10}" srcOrd="0" destOrd="0" presId="urn:microsoft.com/office/officeart/2005/8/layout/radial5"/>
    <dgm:cxn modelId="{39D89DDC-0C2D-44C9-A5B8-4F1C7EBA20CA}" type="presParOf" srcId="{5795B759-4C37-42A3-B328-9A8ECE9369B2}" destId="{ADF6FFD4-12E2-4138-BFD6-CCF81A6E6B53}" srcOrd="12" destOrd="0" presId="urn:microsoft.com/office/officeart/2005/8/layout/radial5"/>
    <dgm:cxn modelId="{A4955FBF-7247-4ADA-8278-E099B9212DE1}" type="presParOf" srcId="{5795B759-4C37-42A3-B328-9A8ECE9369B2}" destId="{A73D95FD-1448-4A7C-B188-7C1B649887B8}" srcOrd="13" destOrd="0" presId="urn:microsoft.com/office/officeart/2005/8/layout/radial5"/>
    <dgm:cxn modelId="{2B6BA169-7CD4-41E4-9C24-184979C46F3A}" type="presParOf" srcId="{A73D95FD-1448-4A7C-B188-7C1B649887B8}" destId="{4F9CC0C8-9060-4866-99FC-239D3666C0DF}" srcOrd="0" destOrd="0" presId="urn:microsoft.com/office/officeart/2005/8/layout/radial5"/>
    <dgm:cxn modelId="{E8AA552C-7581-4A71-8305-55E49E93FD0C}" type="presParOf" srcId="{5795B759-4C37-42A3-B328-9A8ECE9369B2}" destId="{674A1566-C5EE-4707-BCA3-9B73EEF97D1F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56E72A-3DCF-4006-BAC4-25A22F3A2689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03832F-E78E-49BB-98A2-3CEEC7E54D5E}">
      <dgm:prSet phldrT="[Text]" custT="1"/>
      <dgm:spPr/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শিক্ষায়</a:t>
          </a:r>
        </a:p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ইন্টারনেটের গুরুত্ব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29579A6C-F60E-4531-881B-DB28EFC07D14}" type="parTrans" cxnId="{CF358595-EEE1-4C4B-B1F1-B13F2BF36935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45066CFE-5F5B-4779-A328-91D019ACA5F3}" type="sibTrans" cxnId="{CF358595-EEE1-4C4B-B1F1-B13F2BF36935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B64A1E52-7685-4907-A70F-8BC9E3FD9861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ছবি সংগ্রহ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8824DD52-5A9D-439D-8349-7B33638E3717}" type="parTrans" cxnId="{71D4BBA1-1F06-4491-94B4-4091240B91B3}">
      <dgm:prSet custT="1"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FB0D61B6-A349-43AB-9A3C-7761759B5B17}" type="sibTrans" cxnId="{71D4BBA1-1F06-4491-94B4-4091240B91B3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A6B4542E-FD73-4A53-9E79-7F42E66CE79B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ভিডিও সংগ্রহ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0A0864E6-222F-413D-AEC6-B289792180CF}" type="parTrans" cxnId="{76902B53-8E9E-465D-A7BC-B56FE4475DEA}">
      <dgm:prSet custT="1"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C060A17B-376A-4B35-B996-F980ED474DF8}" type="sibTrans" cxnId="{76902B53-8E9E-465D-A7BC-B56FE4475DEA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026D0D3C-1A74-4082-920D-12D40442F687}">
      <dgm:prSet phldrT="[Text]" custT="1"/>
      <dgm:spPr/>
      <dgm:t>
        <a:bodyPr/>
        <a:lstStyle/>
        <a:p>
          <a:r>
            <a:rPr lang="bn-BD" sz="3200" dirty="0" smtClean="0">
              <a:latin typeface="NikoshBAN" pitchFamily="2" charset="0"/>
              <a:cs typeface="NikoshBAN" pitchFamily="2" charset="0"/>
            </a:rPr>
            <a:t>ইন্টারনেট সংযোগ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E15003AB-D88E-4A38-89BB-1E511CD1E540}" type="sibTrans" cxnId="{6E9CFB52-4E2A-4A63-BBBD-A643E2551C3D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36D8522D-8061-4E70-8381-1E5AB8023408}" type="parTrans" cxnId="{6E9CFB52-4E2A-4A63-BBBD-A643E2551C3D}">
      <dgm:prSet custT="1"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0BCE89D5-989B-4B3F-8231-47C7F36855C8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ই-বুক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7FB54970-94D5-4368-8F34-38CF1FAD3801}" type="sibTrans" cxnId="{11F4750C-94A1-4795-93D7-66F61EE2EB19}">
      <dgm:prSet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3A99C382-1E35-4158-858C-D8A0E52962C0}" type="parTrans" cxnId="{11F4750C-94A1-4795-93D7-66F61EE2EB19}">
      <dgm:prSet custT="1"/>
      <dgm:spPr/>
      <dgm:t>
        <a:bodyPr/>
        <a:lstStyle/>
        <a:p>
          <a:endParaRPr lang="en-US" sz="2400">
            <a:latin typeface="NikoshBAN" pitchFamily="2" charset="0"/>
            <a:cs typeface="NikoshBAN" pitchFamily="2" charset="0"/>
          </a:endParaRPr>
        </a:p>
      </dgm:t>
    </dgm:pt>
    <dgm:pt modelId="{E6ACD8B9-4D9D-4B5B-9F62-A5E4CD316A1D}">
      <dgm:prSet custT="1"/>
      <dgm:spPr/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ই-লার্নিং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A98F0933-C30F-4CB8-B9ED-D4FB87A5F171}" type="parTrans" cxnId="{32B4B611-6FAE-4814-8436-D0CAC0079DD8}">
      <dgm:prSet/>
      <dgm:spPr/>
      <dgm:t>
        <a:bodyPr/>
        <a:lstStyle/>
        <a:p>
          <a:endParaRPr lang="en-US"/>
        </a:p>
      </dgm:t>
    </dgm:pt>
    <dgm:pt modelId="{BC4565F2-44A5-46C6-82BC-F4E13248C14B}" type="sibTrans" cxnId="{32B4B611-6FAE-4814-8436-D0CAC0079DD8}">
      <dgm:prSet/>
      <dgm:spPr/>
      <dgm:t>
        <a:bodyPr/>
        <a:lstStyle/>
        <a:p>
          <a:endParaRPr lang="en-US"/>
        </a:p>
      </dgm:t>
    </dgm:pt>
    <dgm:pt modelId="{69E1D917-6EA4-489D-8E2D-0CA2A73FA6D1}">
      <dgm:prSet custT="1"/>
      <dgm:spPr/>
      <dgm:t>
        <a:bodyPr/>
        <a:lstStyle/>
        <a:p>
          <a:endParaRPr lang="en-US"/>
        </a:p>
      </dgm:t>
    </dgm:pt>
    <dgm:pt modelId="{E188DBFF-EACC-42A1-ADEC-A66E046CE7A8}" type="parTrans" cxnId="{7FB43245-C123-4680-A6D4-D7D4F0B7C6F9}">
      <dgm:prSet/>
      <dgm:spPr/>
      <dgm:t>
        <a:bodyPr/>
        <a:lstStyle/>
        <a:p>
          <a:endParaRPr lang="en-US"/>
        </a:p>
      </dgm:t>
    </dgm:pt>
    <dgm:pt modelId="{EA04B969-783A-4180-A789-1AC0C52A2167}" type="sibTrans" cxnId="{7FB43245-C123-4680-A6D4-D7D4F0B7C6F9}">
      <dgm:prSet/>
      <dgm:spPr/>
      <dgm:t>
        <a:bodyPr/>
        <a:lstStyle/>
        <a:p>
          <a:endParaRPr lang="en-US"/>
        </a:p>
      </dgm:t>
    </dgm:pt>
    <dgm:pt modelId="{788463DE-4200-4D8F-A5DF-055EF2E46BC7}" type="pres">
      <dgm:prSet presAssocID="{2956E72A-3DCF-4006-BAC4-25A22F3A268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1DB422-7C51-48BA-AFE9-394E98274839}" type="pres">
      <dgm:prSet presAssocID="{E403832F-E78E-49BB-98A2-3CEEC7E54D5E}" presName="centerShape" presStyleLbl="node0" presStyleIdx="0" presStyleCnt="1" custScaleX="183641" custScaleY="178113" custLinFactNeighborX="-2577" custLinFactNeighborY="-1243"/>
      <dgm:spPr/>
      <dgm:t>
        <a:bodyPr/>
        <a:lstStyle/>
        <a:p>
          <a:endParaRPr lang="en-US"/>
        </a:p>
      </dgm:t>
    </dgm:pt>
    <dgm:pt modelId="{04207147-3759-44B8-8FBF-8D7CD43FA6EF}" type="pres">
      <dgm:prSet presAssocID="{8824DD52-5A9D-439D-8349-7B33638E3717}" presName="parTrans" presStyleLbl="sibTrans2D1" presStyleIdx="0" presStyleCnt="5"/>
      <dgm:spPr/>
      <dgm:t>
        <a:bodyPr/>
        <a:lstStyle/>
        <a:p>
          <a:endParaRPr lang="en-US"/>
        </a:p>
      </dgm:t>
    </dgm:pt>
    <dgm:pt modelId="{F29C83B7-200B-4BA9-9016-E29F508AACF8}" type="pres">
      <dgm:prSet presAssocID="{8824DD52-5A9D-439D-8349-7B33638E3717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E7D2E7A4-1C99-4F15-A400-B8C2C1C3E5A1}" type="pres">
      <dgm:prSet presAssocID="{B64A1E52-7685-4907-A70F-8BC9E3FD9861}" presName="node" presStyleLbl="node1" presStyleIdx="0" presStyleCnt="5" custScaleX="1189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D8638F-A35F-4E39-BF74-4B320D0FD155}" type="pres">
      <dgm:prSet presAssocID="{3A99C382-1E35-4158-858C-D8A0E52962C0}" presName="parTrans" presStyleLbl="sibTrans2D1" presStyleIdx="1" presStyleCnt="5"/>
      <dgm:spPr/>
      <dgm:t>
        <a:bodyPr/>
        <a:lstStyle/>
        <a:p>
          <a:endParaRPr lang="en-US"/>
        </a:p>
      </dgm:t>
    </dgm:pt>
    <dgm:pt modelId="{7DDD90B5-49CB-4807-A2F3-DDA03A01DBEC}" type="pres">
      <dgm:prSet presAssocID="{3A99C382-1E35-4158-858C-D8A0E52962C0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E50180D8-4526-4259-9464-BB864AC26CD0}" type="pres">
      <dgm:prSet presAssocID="{0BCE89D5-989B-4B3F-8231-47C7F36855C8}" presName="node" presStyleLbl="node1" presStyleIdx="1" presStyleCnt="5" custScaleX="120041" custScaleY="118264" custRadScaleRad="105805" custRadScaleInc="57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26645E-8F36-48A2-9E3E-B98A3303ABAB}" type="pres">
      <dgm:prSet presAssocID="{36D8522D-8061-4E70-8381-1E5AB8023408}" presName="parTrans" presStyleLbl="sibTrans2D1" presStyleIdx="2" presStyleCnt="5"/>
      <dgm:spPr/>
      <dgm:t>
        <a:bodyPr/>
        <a:lstStyle/>
        <a:p>
          <a:endParaRPr lang="en-US"/>
        </a:p>
      </dgm:t>
    </dgm:pt>
    <dgm:pt modelId="{D69D8465-B07A-4506-8D95-521E2049FFD7}" type="pres">
      <dgm:prSet presAssocID="{36D8522D-8061-4E70-8381-1E5AB8023408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DB04D5A3-6FE9-403E-8F0C-D3307E6216B4}" type="pres">
      <dgm:prSet presAssocID="{026D0D3C-1A74-4082-920D-12D40442F687}" presName="node" presStyleLbl="node1" presStyleIdx="2" presStyleCnt="5" custScaleX="117354" custScaleY="1080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1AAA5E-BFEC-4EC2-84FF-97E11D9204BD}" type="pres">
      <dgm:prSet presAssocID="{0A0864E6-222F-413D-AEC6-B289792180CF}" presName="parTrans" presStyleLbl="sibTrans2D1" presStyleIdx="3" presStyleCnt="5"/>
      <dgm:spPr/>
      <dgm:t>
        <a:bodyPr/>
        <a:lstStyle/>
        <a:p>
          <a:endParaRPr lang="en-US"/>
        </a:p>
      </dgm:t>
    </dgm:pt>
    <dgm:pt modelId="{D3D1DE1B-3D44-44D1-A116-21F18657AC83}" type="pres">
      <dgm:prSet presAssocID="{0A0864E6-222F-413D-AEC6-B289792180CF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0ADF3591-A4E3-4D82-95E9-1A1BFD3BD867}" type="pres">
      <dgm:prSet presAssocID="{A6B4542E-FD73-4A53-9E79-7F42E66CE79B}" presName="node" presStyleLbl="node1" presStyleIdx="3" presStyleCnt="5" custScaleX="127032" custScaleY="112716" custRadScaleRad="111113" custRadScaleInc="1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3AA6B-D93C-43EC-807D-7F60C8A88C61}" type="pres">
      <dgm:prSet presAssocID="{A98F0933-C30F-4CB8-B9ED-D4FB87A5F171}" presName="parTrans" presStyleLbl="sibTrans2D1" presStyleIdx="4" presStyleCnt="5"/>
      <dgm:spPr/>
      <dgm:t>
        <a:bodyPr/>
        <a:lstStyle/>
        <a:p>
          <a:endParaRPr lang="en-US"/>
        </a:p>
      </dgm:t>
    </dgm:pt>
    <dgm:pt modelId="{F06C56E3-2A10-4EA8-BC54-B9DED14EC582}" type="pres">
      <dgm:prSet presAssocID="{A98F0933-C30F-4CB8-B9ED-D4FB87A5F171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E9E19736-58C1-4E02-BEF5-966CB221EFFD}" type="pres">
      <dgm:prSet presAssocID="{E6ACD8B9-4D9D-4B5B-9F62-A5E4CD316A1D}" presName="node" presStyleLbl="node1" presStyleIdx="4" presStyleCnt="5" custScaleX="131824" custScaleY="124664" custRadScaleRad="129740" custRadScaleInc="-52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EE1921-E730-4B10-9C3C-E72FE55AD319}" type="presOf" srcId="{0A0864E6-222F-413D-AEC6-B289792180CF}" destId="{D3D1DE1B-3D44-44D1-A116-21F18657AC83}" srcOrd="1" destOrd="0" presId="urn:microsoft.com/office/officeart/2005/8/layout/radial5"/>
    <dgm:cxn modelId="{A8568E82-CC17-421B-ACE3-D994D01F48EE}" type="presOf" srcId="{026D0D3C-1A74-4082-920D-12D40442F687}" destId="{DB04D5A3-6FE9-403E-8F0C-D3307E6216B4}" srcOrd="0" destOrd="0" presId="urn:microsoft.com/office/officeart/2005/8/layout/radial5"/>
    <dgm:cxn modelId="{E2BE1139-FF82-4BC4-A8EA-83AD1EC66A51}" type="presOf" srcId="{2956E72A-3DCF-4006-BAC4-25A22F3A2689}" destId="{788463DE-4200-4D8F-A5DF-055EF2E46BC7}" srcOrd="0" destOrd="0" presId="urn:microsoft.com/office/officeart/2005/8/layout/radial5"/>
    <dgm:cxn modelId="{080187FD-117A-4824-BC56-3C8CA0C2C9D7}" type="presOf" srcId="{8824DD52-5A9D-439D-8349-7B33638E3717}" destId="{04207147-3759-44B8-8FBF-8D7CD43FA6EF}" srcOrd="0" destOrd="0" presId="urn:microsoft.com/office/officeart/2005/8/layout/radial5"/>
    <dgm:cxn modelId="{1F32E022-863D-481E-A507-6530FA347449}" type="presOf" srcId="{36D8522D-8061-4E70-8381-1E5AB8023408}" destId="{D69D8465-B07A-4506-8D95-521E2049FFD7}" srcOrd="1" destOrd="0" presId="urn:microsoft.com/office/officeart/2005/8/layout/radial5"/>
    <dgm:cxn modelId="{6E9CFB52-4E2A-4A63-BBBD-A643E2551C3D}" srcId="{E403832F-E78E-49BB-98A2-3CEEC7E54D5E}" destId="{026D0D3C-1A74-4082-920D-12D40442F687}" srcOrd="2" destOrd="0" parTransId="{36D8522D-8061-4E70-8381-1E5AB8023408}" sibTransId="{E15003AB-D88E-4A38-89BB-1E511CD1E540}"/>
    <dgm:cxn modelId="{EA5B2B12-DA4E-4B80-AD4E-D6BC709B0955}" type="presOf" srcId="{3A99C382-1E35-4158-858C-D8A0E52962C0}" destId="{18D8638F-A35F-4E39-BF74-4B320D0FD155}" srcOrd="0" destOrd="0" presId="urn:microsoft.com/office/officeart/2005/8/layout/radial5"/>
    <dgm:cxn modelId="{2B83A6FD-DD3B-4345-ACA5-76357D4D89B0}" type="presOf" srcId="{B64A1E52-7685-4907-A70F-8BC9E3FD9861}" destId="{E7D2E7A4-1C99-4F15-A400-B8C2C1C3E5A1}" srcOrd="0" destOrd="0" presId="urn:microsoft.com/office/officeart/2005/8/layout/radial5"/>
    <dgm:cxn modelId="{11F4750C-94A1-4795-93D7-66F61EE2EB19}" srcId="{E403832F-E78E-49BB-98A2-3CEEC7E54D5E}" destId="{0BCE89D5-989B-4B3F-8231-47C7F36855C8}" srcOrd="1" destOrd="0" parTransId="{3A99C382-1E35-4158-858C-D8A0E52962C0}" sibTransId="{7FB54970-94D5-4368-8F34-38CF1FAD3801}"/>
    <dgm:cxn modelId="{76902B53-8E9E-465D-A7BC-B56FE4475DEA}" srcId="{E403832F-E78E-49BB-98A2-3CEEC7E54D5E}" destId="{A6B4542E-FD73-4A53-9E79-7F42E66CE79B}" srcOrd="3" destOrd="0" parTransId="{0A0864E6-222F-413D-AEC6-B289792180CF}" sibTransId="{C060A17B-376A-4B35-B996-F980ED474DF8}"/>
    <dgm:cxn modelId="{32B4B611-6FAE-4814-8436-D0CAC0079DD8}" srcId="{E403832F-E78E-49BB-98A2-3CEEC7E54D5E}" destId="{E6ACD8B9-4D9D-4B5B-9F62-A5E4CD316A1D}" srcOrd="4" destOrd="0" parTransId="{A98F0933-C30F-4CB8-B9ED-D4FB87A5F171}" sibTransId="{BC4565F2-44A5-46C6-82BC-F4E13248C14B}"/>
    <dgm:cxn modelId="{E245EBD5-679E-4B2C-AD3B-1FDBEE514CCD}" type="presOf" srcId="{A6B4542E-FD73-4A53-9E79-7F42E66CE79B}" destId="{0ADF3591-A4E3-4D82-95E9-1A1BFD3BD867}" srcOrd="0" destOrd="0" presId="urn:microsoft.com/office/officeart/2005/8/layout/radial5"/>
    <dgm:cxn modelId="{7FB43245-C123-4680-A6D4-D7D4F0B7C6F9}" srcId="{2956E72A-3DCF-4006-BAC4-25A22F3A2689}" destId="{69E1D917-6EA4-489D-8E2D-0CA2A73FA6D1}" srcOrd="1" destOrd="0" parTransId="{E188DBFF-EACC-42A1-ADEC-A66E046CE7A8}" sibTransId="{EA04B969-783A-4180-A789-1AC0C52A2167}"/>
    <dgm:cxn modelId="{1FE5A396-2C16-4011-AD66-C404D51AD502}" type="presOf" srcId="{0A0864E6-222F-413D-AEC6-B289792180CF}" destId="{F61AAA5E-BFEC-4EC2-84FF-97E11D9204BD}" srcOrd="0" destOrd="0" presId="urn:microsoft.com/office/officeart/2005/8/layout/radial5"/>
    <dgm:cxn modelId="{56035A10-6DCE-4F01-A1EC-D47A55158B84}" type="presOf" srcId="{E403832F-E78E-49BB-98A2-3CEEC7E54D5E}" destId="{8D1DB422-7C51-48BA-AFE9-394E98274839}" srcOrd="0" destOrd="0" presId="urn:microsoft.com/office/officeart/2005/8/layout/radial5"/>
    <dgm:cxn modelId="{1FD8F0E9-C5F2-4AE9-BD4C-9FC990A9BE3D}" type="presOf" srcId="{0BCE89D5-989B-4B3F-8231-47C7F36855C8}" destId="{E50180D8-4526-4259-9464-BB864AC26CD0}" srcOrd="0" destOrd="0" presId="urn:microsoft.com/office/officeart/2005/8/layout/radial5"/>
    <dgm:cxn modelId="{B1066822-6406-44FF-91E6-B231DA0FB816}" type="presOf" srcId="{36D8522D-8061-4E70-8381-1E5AB8023408}" destId="{8E26645E-8F36-48A2-9E3E-B98A3303ABAB}" srcOrd="0" destOrd="0" presId="urn:microsoft.com/office/officeart/2005/8/layout/radial5"/>
    <dgm:cxn modelId="{CF358595-EEE1-4C4B-B1F1-B13F2BF36935}" srcId="{2956E72A-3DCF-4006-BAC4-25A22F3A2689}" destId="{E403832F-E78E-49BB-98A2-3CEEC7E54D5E}" srcOrd="0" destOrd="0" parTransId="{29579A6C-F60E-4531-881B-DB28EFC07D14}" sibTransId="{45066CFE-5F5B-4779-A328-91D019ACA5F3}"/>
    <dgm:cxn modelId="{71D4BBA1-1F06-4491-94B4-4091240B91B3}" srcId="{E403832F-E78E-49BB-98A2-3CEEC7E54D5E}" destId="{B64A1E52-7685-4907-A70F-8BC9E3FD9861}" srcOrd="0" destOrd="0" parTransId="{8824DD52-5A9D-439D-8349-7B33638E3717}" sibTransId="{FB0D61B6-A349-43AB-9A3C-7761759B5B17}"/>
    <dgm:cxn modelId="{79E5878B-4AB6-48C6-B7EA-26B786030EA2}" type="presOf" srcId="{3A99C382-1E35-4158-858C-D8A0E52962C0}" destId="{7DDD90B5-49CB-4807-A2F3-DDA03A01DBEC}" srcOrd="1" destOrd="0" presId="urn:microsoft.com/office/officeart/2005/8/layout/radial5"/>
    <dgm:cxn modelId="{7D518C82-E0DC-460E-ABFC-EFC0BCB650E8}" type="presOf" srcId="{A98F0933-C30F-4CB8-B9ED-D4FB87A5F171}" destId="{F8F3AA6B-D93C-43EC-807D-7F60C8A88C61}" srcOrd="0" destOrd="0" presId="urn:microsoft.com/office/officeart/2005/8/layout/radial5"/>
    <dgm:cxn modelId="{E438FB48-FA79-4E77-9373-D205AFFD5CA5}" type="presOf" srcId="{E6ACD8B9-4D9D-4B5B-9F62-A5E4CD316A1D}" destId="{E9E19736-58C1-4E02-BEF5-966CB221EFFD}" srcOrd="0" destOrd="0" presId="urn:microsoft.com/office/officeart/2005/8/layout/radial5"/>
    <dgm:cxn modelId="{C17B4644-778F-42E2-B605-887C1A7245BA}" type="presOf" srcId="{A98F0933-C30F-4CB8-B9ED-D4FB87A5F171}" destId="{F06C56E3-2A10-4EA8-BC54-B9DED14EC582}" srcOrd="1" destOrd="0" presId="urn:microsoft.com/office/officeart/2005/8/layout/radial5"/>
    <dgm:cxn modelId="{43C83059-47E7-48FA-9A23-0F43054D7B65}" type="presOf" srcId="{8824DD52-5A9D-439D-8349-7B33638E3717}" destId="{F29C83B7-200B-4BA9-9016-E29F508AACF8}" srcOrd="1" destOrd="0" presId="urn:microsoft.com/office/officeart/2005/8/layout/radial5"/>
    <dgm:cxn modelId="{7213996B-4E92-4463-AAE9-2F1AD20BF852}" type="presParOf" srcId="{788463DE-4200-4D8F-A5DF-055EF2E46BC7}" destId="{8D1DB422-7C51-48BA-AFE9-394E98274839}" srcOrd="0" destOrd="0" presId="urn:microsoft.com/office/officeart/2005/8/layout/radial5"/>
    <dgm:cxn modelId="{D199B79D-7A51-4AAE-9B4D-79C5156423A4}" type="presParOf" srcId="{788463DE-4200-4D8F-A5DF-055EF2E46BC7}" destId="{04207147-3759-44B8-8FBF-8D7CD43FA6EF}" srcOrd="1" destOrd="0" presId="urn:microsoft.com/office/officeart/2005/8/layout/radial5"/>
    <dgm:cxn modelId="{4C29146C-035C-40BC-91DA-0821B0C35736}" type="presParOf" srcId="{04207147-3759-44B8-8FBF-8D7CD43FA6EF}" destId="{F29C83B7-200B-4BA9-9016-E29F508AACF8}" srcOrd="0" destOrd="0" presId="urn:microsoft.com/office/officeart/2005/8/layout/radial5"/>
    <dgm:cxn modelId="{48C08DDF-7D86-4392-85C6-C143D32B8659}" type="presParOf" srcId="{788463DE-4200-4D8F-A5DF-055EF2E46BC7}" destId="{E7D2E7A4-1C99-4F15-A400-B8C2C1C3E5A1}" srcOrd="2" destOrd="0" presId="urn:microsoft.com/office/officeart/2005/8/layout/radial5"/>
    <dgm:cxn modelId="{B9406E1B-6CBB-4A2E-B949-B06F28777ED7}" type="presParOf" srcId="{788463DE-4200-4D8F-A5DF-055EF2E46BC7}" destId="{18D8638F-A35F-4E39-BF74-4B320D0FD155}" srcOrd="3" destOrd="0" presId="urn:microsoft.com/office/officeart/2005/8/layout/radial5"/>
    <dgm:cxn modelId="{29E4DB78-EE01-4D95-9DFE-1686B7E8867E}" type="presParOf" srcId="{18D8638F-A35F-4E39-BF74-4B320D0FD155}" destId="{7DDD90B5-49CB-4807-A2F3-DDA03A01DBEC}" srcOrd="0" destOrd="0" presId="urn:microsoft.com/office/officeart/2005/8/layout/radial5"/>
    <dgm:cxn modelId="{5D57A495-CB88-48AD-AAC1-D692FBCDFA7F}" type="presParOf" srcId="{788463DE-4200-4D8F-A5DF-055EF2E46BC7}" destId="{E50180D8-4526-4259-9464-BB864AC26CD0}" srcOrd="4" destOrd="0" presId="urn:microsoft.com/office/officeart/2005/8/layout/radial5"/>
    <dgm:cxn modelId="{97469935-C6F5-4E91-8577-DF273537BE86}" type="presParOf" srcId="{788463DE-4200-4D8F-A5DF-055EF2E46BC7}" destId="{8E26645E-8F36-48A2-9E3E-B98A3303ABAB}" srcOrd="5" destOrd="0" presId="urn:microsoft.com/office/officeart/2005/8/layout/radial5"/>
    <dgm:cxn modelId="{FCD835F7-5204-4EA4-BD94-9A98B88674CD}" type="presParOf" srcId="{8E26645E-8F36-48A2-9E3E-B98A3303ABAB}" destId="{D69D8465-B07A-4506-8D95-521E2049FFD7}" srcOrd="0" destOrd="0" presId="urn:microsoft.com/office/officeart/2005/8/layout/radial5"/>
    <dgm:cxn modelId="{8CB414F1-2402-4A40-9315-5C12CE81F728}" type="presParOf" srcId="{788463DE-4200-4D8F-A5DF-055EF2E46BC7}" destId="{DB04D5A3-6FE9-403E-8F0C-D3307E6216B4}" srcOrd="6" destOrd="0" presId="urn:microsoft.com/office/officeart/2005/8/layout/radial5"/>
    <dgm:cxn modelId="{D1CD15E4-1E44-401C-8A78-B2CF4D95682F}" type="presParOf" srcId="{788463DE-4200-4D8F-A5DF-055EF2E46BC7}" destId="{F61AAA5E-BFEC-4EC2-84FF-97E11D9204BD}" srcOrd="7" destOrd="0" presId="urn:microsoft.com/office/officeart/2005/8/layout/radial5"/>
    <dgm:cxn modelId="{0AD17EB6-B607-43E6-9E88-FE664FC4933E}" type="presParOf" srcId="{F61AAA5E-BFEC-4EC2-84FF-97E11D9204BD}" destId="{D3D1DE1B-3D44-44D1-A116-21F18657AC83}" srcOrd="0" destOrd="0" presId="urn:microsoft.com/office/officeart/2005/8/layout/radial5"/>
    <dgm:cxn modelId="{9E7C6AC0-55F3-455B-9113-401A5B2B06BD}" type="presParOf" srcId="{788463DE-4200-4D8F-A5DF-055EF2E46BC7}" destId="{0ADF3591-A4E3-4D82-95E9-1A1BFD3BD867}" srcOrd="8" destOrd="0" presId="urn:microsoft.com/office/officeart/2005/8/layout/radial5"/>
    <dgm:cxn modelId="{9E7C29BB-6FA6-417C-9118-09C6E75BFE50}" type="presParOf" srcId="{788463DE-4200-4D8F-A5DF-055EF2E46BC7}" destId="{F8F3AA6B-D93C-43EC-807D-7F60C8A88C61}" srcOrd="9" destOrd="0" presId="urn:microsoft.com/office/officeart/2005/8/layout/radial5"/>
    <dgm:cxn modelId="{4F0B2339-AEDE-405C-9C93-0EA49A11049E}" type="presParOf" srcId="{F8F3AA6B-D93C-43EC-807D-7F60C8A88C61}" destId="{F06C56E3-2A10-4EA8-BC54-B9DED14EC582}" srcOrd="0" destOrd="0" presId="urn:microsoft.com/office/officeart/2005/8/layout/radial5"/>
    <dgm:cxn modelId="{B8CF2175-4DB6-46EF-8009-50386CECC5B2}" type="presParOf" srcId="{788463DE-4200-4D8F-A5DF-055EF2E46BC7}" destId="{E9E19736-58C1-4E02-BEF5-966CB221EFFD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27907F-72E1-4744-902A-5F0494B2E73D}">
      <dsp:nvSpPr>
        <dsp:cNvPr id="0" name=""/>
        <dsp:cNvSpPr/>
      </dsp:nvSpPr>
      <dsp:spPr>
        <a:xfrm>
          <a:off x="2285988" y="1700174"/>
          <a:ext cx="3259387" cy="3405225"/>
        </a:xfrm>
        <a:prstGeom prst="ellipse">
          <a:avLst/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>
              <a:latin typeface="NikoshBAN" pitchFamily="2" charset="0"/>
              <a:cs typeface="NikoshBAN" pitchFamily="2" charset="0"/>
            </a:rPr>
            <a:t>ইন্টারনেটের সেবা</a:t>
          </a:r>
          <a:endParaRPr lang="en-US" sz="4400" kern="1200" dirty="0">
            <a:latin typeface="NikoshBAN" pitchFamily="2" charset="0"/>
            <a:cs typeface="NikoshBAN" pitchFamily="2" charset="0"/>
          </a:endParaRPr>
        </a:p>
      </dsp:txBody>
      <dsp:txXfrm>
        <a:off x="2763314" y="2198858"/>
        <a:ext cx="2304735" cy="2407857"/>
      </dsp:txXfrm>
    </dsp:sp>
    <dsp:sp modelId="{FF27592C-B66D-4510-9DC7-48CE47FF714E}">
      <dsp:nvSpPr>
        <dsp:cNvPr id="0" name=""/>
        <dsp:cNvSpPr/>
      </dsp:nvSpPr>
      <dsp:spPr>
        <a:xfrm rot="16172382">
          <a:off x="3888688" y="1355031"/>
          <a:ext cx="26245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3892656" y="1487442"/>
        <a:ext cx="18372" cy="385424"/>
      </dsp:txXfrm>
    </dsp:sp>
    <dsp:sp modelId="{0E47104D-E21A-4516-AADE-C2E1E69645E6}">
      <dsp:nvSpPr>
        <dsp:cNvPr id="0" name=""/>
        <dsp:cNvSpPr/>
      </dsp:nvSpPr>
      <dsp:spPr>
        <a:xfrm>
          <a:off x="3048005" y="76199"/>
          <a:ext cx="1694552" cy="1574538"/>
        </a:xfrm>
        <a:prstGeom prst="ellipse">
          <a:avLst/>
        </a:prstGeom>
        <a:solidFill>
          <a:schemeClr val="accent5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ব্যাংক একাউন্ট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3296166" y="306785"/>
        <a:ext cx="1198230" cy="1113366"/>
      </dsp:txXfrm>
    </dsp:sp>
    <dsp:sp modelId="{F55B7398-0A7F-4BA3-A95F-F641E222A631}">
      <dsp:nvSpPr>
        <dsp:cNvPr id="0" name=""/>
        <dsp:cNvSpPr/>
      </dsp:nvSpPr>
      <dsp:spPr>
        <a:xfrm rot="19260111">
          <a:off x="5211430" y="2017734"/>
          <a:ext cx="36206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5212640" y="2149627"/>
        <a:ext cx="25344" cy="385424"/>
      </dsp:txXfrm>
    </dsp:sp>
    <dsp:sp modelId="{05C0E188-77F0-4589-8A81-250D13FC3C64}">
      <dsp:nvSpPr>
        <dsp:cNvPr id="0" name=""/>
        <dsp:cNvSpPr/>
      </dsp:nvSpPr>
      <dsp:spPr>
        <a:xfrm>
          <a:off x="5067422" y="931552"/>
          <a:ext cx="1700402" cy="1700402"/>
        </a:xfrm>
        <a:prstGeom prst="ellipse">
          <a:avLst/>
        </a:prstGeom>
        <a:solidFill>
          <a:srgbClr val="C0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পরীক্ষার ফলাফল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5316440" y="1180570"/>
        <a:ext cx="1202366" cy="1202366"/>
      </dsp:txXfrm>
    </dsp:sp>
    <dsp:sp modelId="{81975832-8C43-48D6-A024-D8DCF6F39638}">
      <dsp:nvSpPr>
        <dsp:cNvPr id="0" name=""/>
        <dsp:cNvSpPr/>
      </dsp:nvSpPr>
      <dsp:spPr>
        <a:xfrm rot="751428">
          <a:off x="5541621" y="3451772"/>
          <a:ext cx="81047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5541910" y="3577611"/>
        <a:ext cx="56733" cy="385424"/>
      </dsp:txXfrm>
    </dsp:sp>
    <dsp:sp modelId="{82B958A3-83CA-401A-8BB9-8D33DC135CCD}">
      <dsp:nvSpPr>
        <dsp:cNvPr id="0" name=""/>
        <dsp:cNvSpPr/>
      </dsp:nvSpPr>
      <dsp:spPr>
        <a:xfrm>
          <a:off x="5638795" y="3124197"/>
          <a:ext cx="1700402" cy="1700402"/>
        </a:xfrm>
        <a:prstGeom prst="ellipse">
          <a:avLst/>
        </a:prstGeom>
        <a:solidFill>
          <a:srgbClr val="00206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ইউ,পি সেবা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5887813" y="3373215"/>
        <a:ext cx="1202366" cy="1202366"/>
      </dsp:txXfrm>
    </dsp:sp>
    <dsp:sp modelId="{2555F9FE-8458-4BC7-BC52-8DA1C5301830}">
      <dsp:nvSpPr>
        <dsp:cNvPr id="0" name=""/>
        <dsp:cNvSpPr/>
      </dsp:nvSpPr>
      <dsp:spPr>
        <a:xfrm rot="14628018">
          <a:off x="4654666" y="4590298"/>
          <a:ext cx="6755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4656126" y="4719682"/>
        <a:ext cx="4729" cy="385424"/>
      </dsp:txXfrm>
    </dsp:sp>
    <dsp:sp modelId="{7363D3C4-8338-41C0-B001-0CA976B58411}">
      <dsp:nvSpPr>
        <dsp:cNvPr id="0" name=""/>
        <dsp:cNvSpPr/>
      </dsp:nvSpPr>
      <dsp:spPr>
        <a:xfrm>
          <a:off x="4180310" y="4818247"/>
          <a:ext cx="1700402" cy="1700402"/>
        </a:xfrm>
        <a:prstGeom prst="ellipse">
          <a:avLst/>
        </a:prstGeom>
        <a:solidFill>
          <a:srgbClr val="FFC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দ্রবের দাম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4429328" y="5067265"/>
        <a:ext cx="1202366" cy="1202366"/>
      </dsp:txXfrm>
    </dsp:sp>
    <dsp:sp modelId="{542C3031-9378-42F7-9960-8DB39C45A1FB}">
      <dsp:nvSpPr>
        <dsp:cNvPr id="0" name=""/>
        <dsp:cNvSpPr/>
      </dsp:nvSpPr>
      <dsp:spPr>
        <a:xfrm rot="17750865">
          <a:off x="3179311" y="4597179"/>
          <a:ext cx="4304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3179675" y="4726235"/>
        <a:ext cx="3013" cy="385424"/>
      </dsp:txXfrm>
    </dsp:sp>
    <dsp:sp modelId="{93E05596-6322-4D27-9ED4-98553E6031AF}">
      <dsp:nvSpPr>
        <dsp:cNvPr id="0" name=""/>
        <dsp:cNvSpPr/>
      </dsp:nvSpPr>
      <dsp:spPr>
        <a:xfrm>
          <a:off x="2028311" y="4818247"/>
          <a:ext cx="1579554" cy="1700402"/>
        </a:xfrm>
        <a:prstGeom prst="ellipse">
          <a:avLst/>
        </a:prstGeom>
        <a:solidFill>
          <a:schemeClr val="bg2">
            <a:lumMod val="2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কৃষি ক্ষেত্রে তথ্য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2259631" y="5067265"/>
        <a:ext cx="1116914" cy="1202366"/>
      </dsp:txXfrm>
    </dsp:sp>
    <dsp:sp modelId="{6531A9B6-615F-4518-B420-B74E37B54B8A}">
      <dsp:nvSpPr>
        <dsp:cNvPr id="0" name=""/>
        <dsp:cNvSpPr/>
      </dsp:nvSpPr>
      <dsp:spPr>
        <a:xfrm rot="10067510">
          <a:off x="2281884" y="3432138"/>
          <a:ext cx="27226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2289960" y="3559749"/>
        <a:ext cx="19058" cy="385424"/>
      </dsp:txXfrm>
    </dsp:sp>
    <dsp:sp modelId="{ADF6FFD4-12E2-4138-BFD6-CCF81A6E6B53}">
      <dsp:nvSpPr>
        <dsp:cNvPr id="0" name=""/>
        <dsp:cNvSpPr/>
      </dsp:nvSpPr>
      <dsp:spPr>
        <a:xfrm>
          <a:off x="588464" y="3088505"/>
          <a:ext cx="1700402" cy="1700402"/>
        </a:xfrm>
        <a:prstGeom prst="ellipse">
          <a:avLst/>
        </a:prstGeom>
        <a:solidFill>
          <a:schemeClr val="accent4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>
              <a:latin typeface="NikoshBAN" pitchFamily="2" charset="0"/>
              <a:cs typeface="NikoshBAN" pitchFamily="2" charset="0"/>
            </a:rPr>
            <a:t>অতি সহজে বিদেশে কথা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</dsp:txBody>
      <dsp:txXfrm>
        <a:off x="837482" y="3337523"/>
        <a:ext cx="1202366" cy="1202366"/>
      </dsp:txXfrm>
    </dsp:sp>
    <dsp:sp modelId="{A73D95FD-1448-4A7C-B188-7C1B649887B8}">
      <dsp:nvSpPr>
        <dsp:cNvPr id="0" name=""/>
        <dsp:cNvSpPr/>
      </dsp:nvSpPr>
      <dsp:spPr>
        <a:xfrm rot="13154439">
          <a:off x="2596768" y="2016188"/>
          <a:ext cx="28961" cy="6423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2604476" y="2147411"/>
        <a:ext cx="20273" cy="385424"/>
      </dsp:txXfrm>
    </dsp:sp>
    <dsp:sp modelId="{674A1566-C5EE-4707-BCA3-9B73EEF97D1F}">
      <dsp:nvSpPr>
        <dsp:cNvPr id="0" name=""/>
        <dsp:cNvSpPr/>
      </dsp:nvSpPr>
      <dsp:spPr>
        <a:xfrm>
          <a:off x="1080775" y="931552"/>
          <a:ext cx="1700402" cy="1700402"/>
        </a:xfrm>
        <a:prstGeom prst="ellipse">
          <a:avLst/>
        </a:prstGeom>
        <a:solidFill>
          <a:schemeClr val="tx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itchFamily="2" charset="0"/>
              <a:cs typeface="NikoshBAN" pitchFamily="2" charset="0"/>
            </a:rPr>
            <a:t>ভোটার আইডি</a:t>
          </a:r>
          <a:endParaRPr lang="en-US" sz="2400" kern="1200" dirty="0">
            <a:latin typeface="NikoshBAN" pitchFamily="2" charset="0"/>
            <a:cs typeface="NikoshBAN" pitchFamily="2" charset="0"/>
          </a:endParaRPr>
        </a:p>
      </dsp:txBody>
      <dsp:txXfrm>
        <a:off x="1329793" y="1180570"/>
        <a:ext cx="1202366" cy="12023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1DB422-7C51-48BA-AFE9-394E98274839}">
      <dsp:nvSpPr>
        <dsp:cNvPr id="0" name=""/>
        <dsp:cNvSpPr/>
      </dsp:nvSpPr>
      <dsp:spPr>
        <a:xfrm>
          <a:off x="2054331" y="1698077"/>
          <a:ext cx="3297936" cy="31986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শিক্ষায়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ইন্টারনেটের গুরুত্ব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2537303" y="2166510"/>
        <a:ext cx="2331992" cy="2261795"/>
      </dsp:txXfrm>
    </dsp:sp>
    <dsp:sp modelId="{04207147-3759-44B8-8FBF-8D7CD43FA6EF}">
      <dsp:nvSpPr>
        <dsp:cNvPr id="0" name=""/>
        <dsp:cNvSpPr/>
      </dsp:nvSpPr>
      <dsp:spPr>
        <a:xfrm rot="5581530">
          <a:off x="3775339" y="1415511"/>
          <a:ext cx="22578" cy="6105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latin typeface="NikoshBAN" pitchFamily="2" charset="0"/>
            <a:cs typeface="NikoshBAN" pitchFamily="2" charset="0"/>
          </a:endParaRPr>
        </a:p>
      </dsp:txBody>
      <dsp:txXfrm rot="10800000">
        <a:off x="3778904" y="1534247"/>
        <a:ext cx="15805" cy="366356"/>
      </dsp:txXfrm>
    </dsp:sp>
    <dsp:sp modelId="{E7D2E7A4-1C99-4F15-A400-B8C2C1C3E5A1}">
      <dsp:nvSpPr>
        <dsp:cNvPr id="0" name=""/>
        <dsp:cNvSpPr/>
      </dsp:nvSpPr>
      <dsp:spPr>
        <a:xfrm>
          <a:off x="2765019" y="-52258"/>
          <a:ext cx="2135727" cy="17958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ছবি সংগ্রহ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3077789" y="210740"/>
        <a:ext cx="1510187" cy="1269864"/>
      </dsp:txXfrm>
    </dsp:sp>
    <dsp:sp modelId="{18D8638F-A35F-4E39-BF74-4B320D0FD155}">
      <dsp:nvSpPr>
        <dsp:cNvPr id="0" name=""/>
        <dsp:cNvSpPr/>
      </dsp:nvSpPr>
      <dsp:spPr>
        <a:xfrm rot="20763173">
          <a:off x="5310277" y="2589967"/>
          <a:ext cx="24595" cy="6105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latin typeface="NikoshBAN" pitchFamily="2" charset="0"/>
            <a:cs typeface="NikoshBAN" pitchFamily="2" charset="0"/>
          </a:endParaRPr>
        </a:p>
      </dsp:txBody>
      <dsp:txXfrm>
        <a:off x="5310386" y="2712974"/>
        <a:ext cx="17217" cy="366356"/>
      </dsp:txXfrm>
    </dsp:sp>
    <dsp:sp modelId="{E50180D8-4526-4259-9464-BB864AC26CD0}">
      <dsp:nvSpPr>
        <dsp:cNvPr id="0" name=""/>
        <dsp:cNvSpPr/>
      </dsp:nvSpPr>
      <dsp:spPr>
        <a:xfrm>
          <a:off x="5313074" y="1568004"/>
          <a:ext cx="2155769" cy="21238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ই-বুক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5628779" y="1879036"/>
        <a:ext cx="1524359" cy="1501792"/>
      </dsp:txXfrm>
    </dsp:sp>
    <dsp:sp modelId="{8E26645E-8F36-48A2-9E3E-B98A3303ABAB}">
      <dsp:nvSpPr>
        <dsp:cNvPr id="0" name=""/>
        <dsp:cNvSpPr/>
      </dsp:nvSpPr>
      <dsp:spPr>
        <a:xfrm rot="3151378">
          <a:off x="4688033" y="4285369"/>
          <a:ext cx="13588" cy="6105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latin typeface="NikoshBAN" pitchFamily="2" charset="0"/>
            <a:cs typeface="NikoshBAN" pitchFamily="2" charset="0"/>
          </a:endParaRPr>
        </a:p>
      </dsp:txBody>
      <dsp:txXfrm>
        <a:off x="4688831" y="4405870"/>
        <a:ext cx="9512" cy="366356"/>
      </dsp:txXfrm>
    </dsp:sp>
    <dsp:sp modelId="{DB04D5A3-6FE9-403E-8F0C-D3307E6216B4}">
      <dsp:nvSpPr>
        <dsp:cNvPr id="0" name=""/>
        <dsp:cNvSpPr/>
      </dsp:nvSpPr>
      <dsp:spPr>
        <a:xfrm>
          <a:off x="4256959" y="4423383"/>
          <a:ext cx="2107514" cy="19411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itchFamily="2" charset="0"/>
              <a:cs typeface="NikoshBAN" pitchFamily="2" charset="0"/>
            </a:rPr>
            <a:t>ইন্টারনেট সংযোগ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4565597" y="4707662"/>
        <a:ext cx="1490238" cy="1372623"/>
      </dsp:txXfrm>
    </dsp:sp>
    <dsp:sp modelId="{F61AAA5E-BFEC-4EC2-84FF-97E11D9204BD}">
      <dsp:nvSpPr>
        <dsp:cNvPr id="0" name=""/>
        <dsp:cNvSpPr/>
      </dsp:nvSpPr>
      <dsp:spPr>
        <a:xfrm rot="18365164">
          <a:off x="2752968" y="4269333"/>
          <a:ext cx="38880" cy="6105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latin typeface="NikoshBAN" pitchFamily="2" charset="0"/>
            <a:cs typeface="NikoshBAN" pitchFamily="2" charset="0"/>
          </a:endParaRPr>
        </a:p>
      </dsp:txBody>
      <dsp:txXfrm>
        <a:off x="2755365" y="4396164"/>
        <a:ext cx="27216" cy="366356"/>
      </dsp:txXfrm>
    </dsp:sp>
    <dsp:sp modelId="{0ADF3591-A4E3-4D82-95E9-1A1BFD3BD867}">
      <dsp:nvSpPr>
        <dsp:cNvPr id="0" name=""/>
        <dsp:cNvSpPr/>
      </dsp:nvSpPr>
      <dsp:spPr>
        <a:xfrm>
          <a:off x="1034578" y="4381863"/>
          <a:ext cx="2281317" cy="20242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ভিডিও সংগ্রহ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1368669" y="4678303"/>
        <a:ext cx="1613135" cy="1431342"/>
      </dsp:txXfrm>
    </dsp:sp>
    <dsp:sp modelId="{F8F3AA6B-D93C-43EC-807D-7F60C8A88C61}">
      <dsp:nvSpPr>
        <dsp:cNvPr id="0" name=""/>
        <dsp:cNvSpPr/>
      </dsp:nvSpPr>
      <dsp:spPr>
        <a:xfrm rot="1109854">
          <a:off x="2176351" y="2495777"/>
          <a:ext cx="86706" cy="61059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2177023" y="2613769"/>
        <a:ext cx="60694" cy="366356"/>
      </dsp:txXfrm>
    </dsp:sp>
    <dsp:sp modelId="{E9E19736-58C1-4E02-BEF5-966CB221EFFD}">
      <dsp:nvSpPr>
        <dsp:cNvPr id="0" name=""/>
        <dsp:cNvSpPr/>
      </dsp:nvSpPr>
      <dsp:spPr>
        <a:xfrm>
          <a:off x="0" y="1335080"/>
          <a:ext cx="2367375" cy="22387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ই-লার্নিং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346694" y="1662943"/>
        <a:ext cx="1673987" cy="15830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33566-798E-4294-BD20-273717FD9140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57EF5-0A3B-4DF9-A1C1-33B1CAA0A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624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9E14D1-DD37-4F6C-81C2-1B5E3C3527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07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7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0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7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79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99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50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0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5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3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3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9599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31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571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48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62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68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2C9C0-CC4A-4B31-8D93-01A5E3C84ADB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95BD123-4EFE-4C25-BE58-1FFA2BCAB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4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hyperlink" Target="https://www.teachers.gov.bd/" TargetMode="External"/><Relationship Id="rId2" Type="http://schemas.openxmlformats.org/officeDocument/2006/relationships/hyperlink" Target="https://web.facebook.com/faysal.bd7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hyperlink" Target="mailto:faysal.bd71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62597" y="789140"/>
            <a:ext cx="5812076" cy="35949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সবাইকে স্বাগতম </a:t>
            </a:r>
            <a:endParaRPr lang="en-US" sz="8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34" y="914400"/>
            <a:ext cx="4359058" cy="469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2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97266" y="557408"/>
            <a:ext cx="6872344" cy="1447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85621" y="1836725"/>
            <a:ext cx="7404970" cy="3124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3600" dirty="0" smtClean="0">
                <a:latin typeface="NikoshBAN" pitchFamily="2" charset="0"/>
                <a:ea typeface="+mj-ea"/>
                <a:cs typeface="NikoshBAN" pitchFamily="2" charset="0"/>
              </a:rPr>
              <a:t>মোঃ গোলাম রসুল</a:t>
            </a:r>
            <a:endParaRPr lang="en-US" sz="3600" dirty="0" smtClean="0"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সহকারী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শিক্ষক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 (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আইসিটি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3200" dirty="0" smtClean="0">
                <a:latin typeface="NikoshBAN" pitchFamily="2" charset="0"/>
                <a:ea typeface="+mj-ea"/>
                <a:cs typeface="NikoshBAN" pitchFamily="2" charset="0"/>
              </a:rPr>
              <a:t>কাঁঠাল বাড়ীয়া শহীদ আবুল কাশেম স্কুল ও কলেজ</a:t>
            </a:r>
            <a:endParaRPr lang="en-US" sz="3200" dirty="0" smtClean="0"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3200" dirty="0" smtClean="0">
                <a:latin typeface="NikoshBAN" pitchFamily="2" charset="0"/>
                <a:ea typeface="+mj-ea"/>
                <a:cs typeface="NikoshBAN" pitchFamily="2" charset="0"/>
              </a:rPr>
              <a:t>দূরগাপুর, রাজশাহী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।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3600" dirty="0" smtClean="0">
                <a:latin typeface="NikoshBAN" pitchFamily="2" charset="0"/>
                <a:ea typeface="+mj-ea"/>
                <a:cs typeface="NikoshBAN" pitchFamily="2" charset="0"/>
              </a:rPr>
              <a:t>০১৭১৪৬০৩১৩২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golamrosul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01714@gmail.com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91690CB-5580-4EA4-B25E-2786605A7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49" y="1722522"/>
            <a:ext cx="1014342" cy="33526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1370" y="1836725"/>
            <a:ext cx="2129969" cy="262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51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/>
          <p:cNvSpPr txBox="1">
            <a:spLocks/>
          </p:cNvSpPr>
          <p:nvPr/>
        </p:nvSpPr>
        <p:spPr>
          <a:xfrm>
            <a:off x="1447800" y="762000"/>
            <a:ext cx="6096000" cy="54864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0" lvl="3" indent="0">
              <a:buFont typeface="Arial" panose="020B0604020202020204" pitchFamily="34" charset="0"/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শ্রেণি-৯ম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বিষয়-তথ্যও যোগাযোগ প্রযুক্তি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সময়-৫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0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মিনিট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তাং-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০৩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১০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9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4860" y="1130009"/>
            <a:ext cx="2605414" cy="3805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704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562" y="536769"/>
            <a:ext cx="3352800" cy="245641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149" y="536769"/>
            <a:ext cx="3429000" cy="242698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570" y="3394745"/>
            <a:ext cx="4983079" cy="28018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741003" y="6258218"/>
            <a:ext cx="3714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মডেম ,কী-বোর্ড ,   ওয়েব ক্যামেরা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8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04800"/>
            <a:ext cx="4975081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743200"/>
            <a:ext cx="5486400" cy="2514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252301F-2BE1-4735-9F41-DD6F759421E5}"/>
              </a:ext>
            </a:extLst>
          </p:cNvPr>
          <p:cNvSpPr txBox="1"/>
          <p:nvPr/>
        </p:nvSpPr>
        <p:spPr>
          <a:xfrm>
            <a:off x="2476884" y="5691855"/>
            <a:ext cx="6612849" cy="70788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গুলো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তে 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 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দেখছি?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89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6655135"/>
              </p:ext>
            </p:extLst>
          </p:nvPr>
        </p:nvGraphicFramePr>
        <p:xfrm>
          <a:off x="5638800" y="3041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041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375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28592" y="1803747"/>
            <a:ext cx="8830849" cy="3244241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10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10000" dirty="0" smtClean="0">
                <a:latin typeface="NikoshBAN" pitchFamily="2" charset="0"/>
                <a:cs typeface="NikoshBAN" pitchFamily="2" charset="0"/>
              </a:rPr>
            </a:br>
            <a:r>
              <a:rPr lang="bn-BD" sz="14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শিক্ষায় ইন্টারনেট</a:t>
            </a:r>
            <a:endParaRPr lang="en-US" sz="14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95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41534" y="1853852"/>
            <a:ext cx="6897666" cy="24895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b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ইন্টারনেট কি বলতে পারবে।</a:t>
            </a:r>
            <a:b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ইন্টারনেট থেকে কি ধরনের সেবা পাওয়া যায় তা </a:t>
            </a:r>
            <a:r>
              <a:rPr lang="bn-IN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পারবে।</a:t>
            </a:r>
            <a:b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শিক্ষায়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ইন্টারনেটের গুরুত্ব ব্যাখ্যা করতে পারবে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      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27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152401"/>
            <a:ext cx="8229600" cy="61282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Mozilifirfox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  <a:hlinkClick r:id="rId2"/>
              </a:rPr>
              <a:t>www.google.com</a:t>
            </a:r>
            <a:endParaRPr lang="bn-BD" sz="4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Images</a:t>
            </a:r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সার্চ এর ঘরে কাঙ্খিত ছবি নাম </a:t>
            </a:r>
          </a:p>
          <a:p>
            <a:pPr algn="ctr"/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তারপর </a:t>
            </a:r>
            <a:r>
              <a:rPr lang="bn-BD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ন্টারে ক্লিক করতে হবে</a:t>
            </a:r>
          </a:p>
          <a:p>
            <a:pPr algn="ctr"/>
            <a:endParaRPr lang="bn-BD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ক।ঙ্খিত ছবিকে সিলেক্ট করে ভিউ ইমেজই ক্লি্ক  করতে হবে</a:t>
            </a: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75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57572940"/>
              </p:ext>
            </p:extLst>
          </p:nvPr>
        </p:nvGraphicFramePr>
        <p:xfrm>
          <a:off x="2031304" y="102296"/>
          <a:ext cx="7848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895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000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2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00" fill="hold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4" dur="2000"/>
                                        <p:tgtEl>
                                          <p:spTgt spid="2">
                                            <p:graphicEl>
                                              <a:dgm id="{D627907F-72E1-4744-902A-5F0494B2E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9" dur="2000"/>
                                        <p:tgtEl>
                                          <p:spTgt spid="2">
                                            <p:graphicEl>
                                              <a:dgm id="{FF27592C-B66D-4510-9DC7-48CE47FF7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2">
                                            <p:graphicEl>
                                              <a:dgm id="{0E47104D-E21A-4516-AADE-C2E1E69645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2">
                                            <p:graphicEl>
                                              <a:dgm id="{F55B7398-0A7F-4BA3-A95F-F641E222A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0" dur="2000"/>
                                        <p:tgtEl>
                                          <p:spTgt spid="2">
                                            <p:graphicEl>
                                              <a:dgm id="{05C0E188-77F0-4589-8A81-250D13FC3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5" dur="2000"/>
                                        <p:tgtEl>
                                          <p:spTgt spid="2">
                                            <p:graphicEl>
                                              <a:dgm id="{81975832-8C43-48D6-A024-D8DCF6F39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8" dur="2000"/>
                                        <p:tgtEl>
                                          <p:spTgt spid="2">
                                            <p:graphicEl>
                                              <a:dgm id="{82B958A3-83CA-401A-8BB9-8D33DC135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3" dur="2000"/>
                                        <p:tgtEl>
                                          <p:spTgt spid="2">
                                            <p:graphicEl>
                                              <a:dgm id="{2555F9FE-8458-4BC7-BC52-8DA1C53018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6" dur="2000"/>
                                        <p:tgtEl>
                                          <p:spTgt spid="2">
                                            <p:graphicEl>
                                              <a:dgm id="{7363D3C4-8338-41C0-B001-0CA976B58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1" dur="2000"/>
                                        <p:tgtEl>
                                          <p:spTgt spid="2">
                                            <p:graphicEl>
                                              <a:dgm id="{542C3031-9378-42F7-9960-8DB39C45A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4" dur="2000"/>
                                        <p:tgtEl>
                                          <p:spTgt spid="2">
                                            <p:graphicEl>
                                              <a:dgm id="{93E05596-6322-4D27-9ED4-98553E603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9" dur="2000"/>
                                        <p:tgtEl>
                                          <p:spTgt spid="2">
                                            <p:graphicEl>
                                              <a:dgm id="{6531A9B6-615F-4518-B420-B74E37B54B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2">
                                            <p:graphicEl>
                                              <a:dgm id="{ADF6FFD4-12E2-4138-BFD6-CCF81A6E6B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2000"/>
                                        <p:tgtEl>
                                          <p:spTgt spid="2">
                                            <p:graphicEl>
                                              <a:dgm id="{A73D95FD-1448-4A7C-B188-7C1B64988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6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0" dur="2000"/>
                                        <p:tgtEl>
                                          <p:spTgt spid="2">
                                            <p:graphicEl>
                                              <a:dgm id="{674A1566-C5EE-4707-BCA3-9B73EEF97D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2" grpId="1">
        <p:bldSub>
          <a:bldDgm bld="one"/>
        </p:bldSub>
      </p:bldGraphic>
      <p:bldGraphic spid="2" grpId="2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714940"/>
              </p:ext>
            </p:extLst>
          </p:nvPr>
        </p:nvGraphicFramePr>
        <p:xfrm>
          <a:off x="1431636" y="275573"/>
          <a:ext cx="7559964" cy="6353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480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917" y="900546"/>
            <a:ext cx="3393227" cy="4343400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976746"/>
            <a:ext cx="3395692" cy="4267200"/>
          </a:xfrm>
          <a:prstGeom prst="rect">
            <a:avLst/>
          </a:prstGeom>
        </p:spPr>
      </p:pic>
      <p:sp>
        <p:nvSpPr>
          <p:cNvPr id="4" name="Title 2"/>
          <p:cNvSpPr txBox="1">
            <a:spLocks/>
          </p:cNvSpPr>
          <p:nvPr/>
        </p:nvSpPr>
        <p:spPr>
          <a:xfrm>
            <a:off x="3491345" y="5519651"/>
            <a:ext cx="4039985" cy="95734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ইন্টারনেটের সংযোগ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13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524" y="864295"/>
            <a:ext cx="7391400" cy="4525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70752" y="6012586"/>
            <a:ext cx="27473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শিক্ষার ক্ষেত্রে ইন্টারনেট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2397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9633" y="860121"/>
            <a:ext cx="860538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1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88512" y="3506999"/>
            <a:ext cx="9533351" cy="19812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b="1" smtClean="0">
                <a:ln w="1905"/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বর্তমানে ইন্টারনেটের ব্যবহার ছাড়া লেখাপড়া করা কঠিন ৫টি যুক্তি উপস্থাপন কর।  </a:t>
            </a:r>
            <a:endParaRPr lang="en-US" b="1" dirty="0">
              <a:ln w="1905"/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61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33800" y="1203280"/>
            <a:ext cx="5223164" cy="3063920"/>
            <a:chOff x="1066800" y="1272210"/>
            <a:chExt cx="7162800" cy="467139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272210"/>
              <a:ext cx="7162800" cy="46713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ounded Rectangle 3"/>
            <p:cNvSpPr/>
            <p:nvPr/>
          </p:nvSpPr>
          <p:spPr>
            <a:xfrm>
              <a:off x="2334904" y="1584280"/>
              <a:ext cx="2438400" cy="12954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t="13949" r="7172" b="34456"/>
          <a:stretch/>
        </p:blipFill>
        <p:spPr bwMode="auto">
          <a:xfrm>
            <a:off x="4658511" y="1526672"/>
            <a:ext cx="1778098" cy="61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6" t="15869" r="13860" b="31156"/>
          <a:stretch/>
        </p:blipFill>
        <p:spPr bwMode="auto">
          <a:xfrm>
            <a:off x="4658511" y="111043"/>
            <a:ext cx="2547584" cy="724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3"/>
          <p:cNvSpPr>
            <a:spLocks noChangeArrowheads="1"/>
          </p:cNvSpPr>
          <p:nvPr/>
        </p:nvSpPr>
        <p:spPr bwMode="auto">
          <a:xfrm>
            <a:off x="1219200" y="4495800"/>
            <a:ext cx="10744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1500" indent="-571500">
              <a:lnSpc>
                <a:spcPct val="90000"/>
              </a:lnSpc>
              <a:spcBef>
                <a:spcPct val="20000"/>
              </a:spcBef>
              <a:buFont typeface="Wingdings 2" pitchFamily="18" charset="2"/>
              <a:buChar char=""/>
              <a:defRPr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হারিয়ে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ফেললে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ডাউনলোড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lnSpc>
                <a:spcPct val="90000"/>
              </a:lnSpc>
              <a:spcBef>
                <a:spcPct val="20000"/>
              </a:spcBef>
              <a:buFont typeface="Wingdings 2" pitchFamily="18" charset="2"/>
              <a:buChar char=""/>
              <a:defRPr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সার্চ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ইঞ্জিনের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lnSpc>
                <a:spcPct val="90000"/>
              </a:lnSpc>
              <a:spcBef>
                <a:spcPct val="20000"/>
              </a:spcBef>
              <a:buFont typeface="Wingdings 2" pitchFamily="18" charset="2"/>
              <a:buChar char=""/>
              <a:defRPr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স্পেস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স্টেশন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bn-BD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297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2590800" y="238125"/>
            <a:ext cx="3505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4000" b="1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531" name="TextBox 34"/>
          <p:cNvSpPr txBox="1">
            <a:spLocks noChangeArrowheads="1"/>
          </p:cNvSpPr>
          <p:nvPr/>
        </p:nvSpPr>
        <p:spPr bwMode="auto">
          <a:xfrm>
            <a:off x="609600" y="1381125"/>
            <a:ext cx="449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altLang="en-US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ইমেইলের জনক কাকে বলা হয়?  </a:t>
            </a:r>
            <a:endParaRPr lang="en-US" altLang="en-US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09600" y="1820863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 টিমোথি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609600" y="2382838"/>
            <a:ext cx="2667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স্টিভ জজনিয়াক 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3200400" y="1809750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টিম বার্নস লি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200400" y="2354263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স্যামুয়েল টমলিন্সন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536" name="TextBox 39"/>
          <p:cNvSpPr txBox="1">
            <a:spLocks noChangeArrowheads="1"/>
          </p:cNvSpPr>
          <p:nvPr/>
        </p:nvSpPr>
        <p:spPr bwMode="auto">
          <a:xfrm>
            <a:off x="609600" y="2840038"/>
            <a:ext cx="1333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 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1676400" y="289560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676400" y="289560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676400" y="289560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600200" y="2828925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সঠিক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541" name="TextBox 44"/>
          <p:cNvSpPr txBox="1">
            <a:spLocks noChangeArrowheads="1"/>
          </p:cNvSpPr>
          <p:nvPr/>
        </p:nvSpPr>
        <p:spPr bwMode="auto">
          <a:xfrm>
            <a:off x="685800" y="3590925"/>
            <a:ext cx="449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en-US" altLang="en-US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অ্যাপলের সহপ্রতিষ্ঠাতা কে?  </a:t>
            </a:r>
            <a:endParaRPr lang="en-US" altLang="en-US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788988" y="4592638"/>
            <a:ext cx="2667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স্টিভ ওজনিয়াক  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3276600" y="4019550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জেমস ম্যাক্সওয়েল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3276600" y="4564063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এডা বায়রন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545" name="TextBox 48"/>
          <p:cNvSpPr txBox="1">
            <a:spLocks noChangeArrowheads="1"/>
          </p:cNvSpPr>
          <p:nvPr/>
        </p:nvSpPr>
        <p:spPr bwMode="auto">
          <a:xfrm>
            <a:off x="788988" y="5114925"/>
            <a:ext cx="1333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 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828800" y="510540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সঠিক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685800" y="4048125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</a:t>
            </a:r>
            <a:r>
              <a:rPr lang="en-US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altLang="en-US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স্টিভ অস্টিন </a:t>
            </a:r>
            <a:endParaRPr lang="en-US" alt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1905000" y="510540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endParaRPr lang="en-US" altLang="en-US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1905000" y="510540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endParaRPr lang="en-US" altLang="en-US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1855788" y="510540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endParaRPr lang="en-US" altLang="en-US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562600" y="1381125"/>
            <a:ext cx="35052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24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4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bn-IN" sz="24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মিনিট </a:t>
            </a:r>
            <a:endParaRPr lang="en-US" sz="24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6570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50" grpId="0"/>
      <p:bldP spid="52" grpId="0"/>
      <p:bldP spid="53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6200" y="152400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>
                <a:solidFill>
                  <a:schemeClr val="bg1"/>
                </a:solidFill>
                <a:latin typeface="NikoshBAN" pitchFamily="2" charset="0"/>
                <a:ea typeface="+mj-ea"/>
                <a:cs typeface="NikoshBAN" pitchFamily="2" charset="0"/>
              </a:rPr>
              <a:t>বাড়ির কাজ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8981" y="1532351"/>
            <a:ext cx="5361140" cy="157801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bn-BD" sz="9600" dirty="0">
                <a:solidFill>
                  <a:srgbClr val="7030A0"/>
                </a:solidFill>
                <a:latin typeface="NikoshBAN" pitchFamily="2" charset="0"/>
                <a:ea typeface="+mj-ea"/>
                <a:cs typeface="NikoshBAN" pitchFamily="2" charset="0"/>
              </a:rPr>
              <a:t>বাড়ির</a:t>
            </a:r>
            <a:r>
              <a:rPr lang="bn-BD" sz="9600" dirty="0">
                <a:solidFill>
                  <a:schemeClr val="bg1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bn-BD" sz="9600" dirty="0">
                <a:solidFill>
                  <a:srgbClr val="7030A0"/>
                </a:solidFill>
                <a:latin typeface="NikoshBAN" pitchFamily="2" charset="0"/>
                <a:ea typeface="+mj-ea"/>
                <a:cs typeface="NikoshBAN" pitchFamily="2" charset="0"/>
              </a:rPr>
              <a:t>কাজ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490598" y="4196219"/>
            <a:ext cx="9251514" cy="2297228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4000" b="1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‘তারবিহীন প্রযুক্তির উন্নয়ন সারা পৃথিবীকে হাতের মুঠোয় এনে দিয়েছে’- কথাটির যৌক্তিকতা ব্যাখ্যা কর। 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2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1752600" y="5907088"/>
            <a:ext cx="6858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00B050"/>
                </a:solidFill>
                <a:latin typeface="Adobe Garamond Pro Bold" panose="02020702060506020403" pitchFamily="18" charset="0"/>
                <a:cs typeface="NikoshBAN" panose="02000000000000000000" pitchFamily="2" charset="0"/>
              </a:rPr>
              <a:t>You can contact me at-</a:t>
            </a:r>
          </a:p>
        </p:txBody>
      </p:sp>
      <p:sp>
        <p:nvSpPr>
          <p:cNvPr id="3" name="Rounded Rectangle 2">
            <a:hlinkClick r:id="rId2"/>
          </p:cNvPr>
          <p:cNvSpPr/>
          <p:nvPr/>
        </p:nvSpPr>
        <p:spPr>
          <a:xfrm>
            <a:off x="8493125" y="5902325"/>
            <a:ext cx="685800" cy="711200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ounded Rectangle 3">
            <a:hlinkClick r:id="rId4"/>
          </p:cNvPr>
          <p:cNvSpPr/>
          <p:nvPr/>
        </p:nvSpPr>
        <p:spPr>
          <a:xfrm>
            <a:off x="9345613" y="5902325"/>
            <a:ext cx="1295400" cy="711200"/>
          </a:xfrm>
          <a:prstGeom prst="round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560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813" y="519113"/>
            <a:ext cx="6846887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5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425" y="5692775"/>
            <a:ext cx="20193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1790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136</TotalTime>
  <Words>252</Words>
  <Application>Microsoft Office PowerPoint</Application>
  <PresentationFormat>Widescreen</PresentationFormat>
  <Paragraphs>78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Adobe Garamond Pro Bold</vt:lpstr>
      <vt:lpstr>Arial</vt:lpstr>
      <vt:lpstr>Calibri</vt:lpstr>
      <vt:lpstr>Century Gothic</vt:lpstr>
      <vt:lpstr>NikoshBAN</vt:lpstr>
      <vt:lpstr>Times New Roman</vt:lpstr>
      <vt:lpstr>Wingdings 2</vt:lpstr>
      <vt:lpstr>Wingdings 3</vt:lpstr>
      <vt:lpstr>Wisp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‘তারবিহীন প্রযুক্তির উন্নয়ন সারা পৃথিবীকে হাতের মুঠোয় এনে দিয়েছে’- কথাটির যৌক্তিকতা ব্যাখ্যা কর। 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UITRCE</cp:lastModifiedBy>
  <cp:revision>53</cp:revision>
  <dcterms:created xsi:type="dcterms:W3CDTF">2019-11-03T05:24:28Z</dcterms:created>
  <dcterms:modified xsi:type="dcterms:W3CDTF">2019-11-05T05:28:15Z</dcterms:modified>
</cp:coreProperties>
</file>