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304" r:id="rId2"/>
    <p:sldId id="264" r:id="rId3"/>
    <p:sldId id="265" r:id="rId4"/>
    <p:sldId id="322" r:id="rId5"/>
    <p:sldId id="334" r:id="rId6"/>
    <p:sldId id="324" r:id="rId7"/>
    <p:sldId id="262" r:id="rId8"/>
    <p:sldId id="321" r:id="rId9"/>
    <p:sldId id="331" r:id="rId10"/>
    <p:sldId id="332" r:id="rId11"/>
    <p:sldId id="278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C01BC-A69F-447D-97B6-71A2754902C0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2BFE5-D846-4E9B-8976-D10125C7B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42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2BFE5-D846-4E9B-8976-D10125C7BF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9450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93%E0%A6%AF%E0%A6%BC%E0%A7%87%E0%A6%AC_%E0%A6%AA%E0%A7%83%E0%A6%B7%E0%A7%8D%E0%A6%A0%E0%A6%BE" TargetMode="External"/><Relationship Id="rId2" Type="http://schemas.openxmlformats.org/officeDocument/2006/relationships/hyperlink" Target="https://bn.wikipedia.org/w/index.php?title=%E0%A6%93%E0%A6%AF%E0%A6%BC%E0%A7%87%E0%A6%AC_%E0%A6%B8%E0%A6%BE%E0%A6%B0%E0%A7%8D%E0%A6%AD%E0%A6%BE%E0%A6%B0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s://bn.wikipedia.org/wiki/%E0%A6%85%E0%A6%A1%E0%A6%BF%E0%A6%93_%E0%A6%AB%E0%A6%BE%E0%A6%87%E0%A6%B2_%E0%A6%AB%E0%A6%B0%E0%A6%AE%E0%A7%87%E0%A6%9F" TargetMode="External"/><Relationship Id="rId4" Type="http://schemas.openxmlformats.org/officeDocument/2006/relationships/hyperlink" Target="https://bn.wikipedia.org/wiki/%E0%A6%9B%E0%A6%AC%E0%A6%B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93%E0%A6%AF%E0%A6%BC%E0%A7%87%E0%A6%AC_%E0%A6%AA%E0%A6%BE%E0%A6%A4%E0%A6%BE" TargetMode="External"/><Relationship Id="rId2" Type="http://schemas.openxmlformats.org/officeDocument/2006/relationships/hyperlink" Target="https://bn.wikipedia.org/wiki/%E0%A6%B8%E0%A6%AB%E0%A6%9F%E0%A6%93%E0%A6%AF%E0%A6%BC%E0%A7%8D%E0%A6%AF%E0%A6%BE%E0%A6%B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1066800"/>
            <a:ext cx="640079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564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0" y="1143000"/>
            <a:ext cx="7239000" cy="54102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304800"/>
            <a:ext cx="5257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বিভিন্ন প্রকার ব্রাউজার </a:t>
            </a:r>
            <a:endParaRPr lang="en-US" dirty="0"/>
          </a:p>
        </p:txBody>
      </p:sp>
      <p:pic>
        <p:nvPicPr>
          <p:cNvPr id="13" name="Picture 12" descr="firefox-5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905000" y="1295400"/>
            <a:ext cx="1447800" cy="1447800"/>
          </a:xfrm>
          <a:prstGeom prst="rect">
            <a:avLst/>
          </a:prstGeom>
        </p:spPr>
      </p:pic>
      <p:pic>
        <p:nvPicPr>
          <p:cNvPr id="14" name="Picture 13" descr="cro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295400"/>
            <a:ext cx="1514474" cy="1514476"/>
          </a:xfrm>
          <a:prstGeom prst="rect">
            <a:avLst/>
          </a:prstGeom>
        </p:spPr>
      </p:pic>
      <p:pic>
        <p:nvPicPr>
          <p:cNvPr id="15" name="Picture 14" descr="ope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329" y="4155264"/>
            <a:ext cx="1426272" cy="1407336"/>
          </a:xfrm>
          <a:prstGeom prst="rect">
            <a:avLst/>
          </a:prstGeom>
        </p:spPr>
      </p:pic>
      <p:pic>
        <p:nvPicPr>
          <p:cNvPr id="16" name="Picture 15" descr="u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5562600" y="4114800"/>
            <a:ext cx="1295400" cy="129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2971800"/>
            <a:ext cx="229748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Mozilla Firefox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5725180"/>
            <a:ext cx="2451953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Google Chrome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2971800"/>
            <a:ext cx="107818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Opera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5715000"/>
            <a:ext cx="1887953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UC Browser</a:t>
            </a:r>
            <a:endParaRPr lang="en-US" sz="2800" dirty="0"/>
          </a:p>
        </p:txBody>
      </p:sp>
      <p:cxnSp>
        <p:nvCxnSpPr>
          <p:cNvPr id="18" name="Straight Connector 17"/>
          <p:cNvCxnSpPr>
            <a:stCxn id="12" idx="1"/>
            <a:endCxn id="12" idx="3"/>
          </p:cNvCxnSpPr>
          <p:nvPr/>
        </p:nvCxnSpPr>
        <p:spPr>
          <a:xfrm rot="10800000" flipH="1">
            <a:off x="762000" y="3848100"/>
            <a:ext cx="7239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0"/>
            <a:endCxn id="12" idx="2"/>
          </p:cNvCxnSpPr>
          <p:nvPr/>
        </p:nvCxnSpPr>
        <p:spPr>
          <a:xfrm rot="16200000" flipH="1">
            <a:off x="1676400" y="3848100"/>
            <a:ext cx="54102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76400" y="1371600"/>
            <a:ext cx="7162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28800" y="1828800"/>
            <a:ext cx="3783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নিচের চিত্রটি কোন ব্রাঊজারের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24000" y="3804414"/>
            <a:ext cx="457200" cy="4470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0" y="3743980"/>
            <a:ext cx="1391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Opera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000" y="43434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09800" y="4343400"/>
            <a:ext cx="3007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Mozilla Firefox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0" y="5638800"/>
            <a:ext cx="6400800" cy="152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524000" y="5638800"/>
            <a:ext cx="6400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0" y="5791200"/>
            <a:ext cx="2201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(সময়ঃ ৫ সেকেন্ড)</a:t>
            </a:r>
            <a:endParaRPr lang="en-US" sz="2800" dirty="0"/>
          </a:p>
        </p:txBody>
      </p:sp>
      <p:pic>
        <p:nvPicPr>
          <p:cNvPr id="15" name="Picture 14" descr="ope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325" y="2528760"/>
            <a:ext cx="1066802" cy="105264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5240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09800" y="4953000"/>
            <a:ext cx="3049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Google Chrome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229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2" y="0"/>
            <a:ext cx="913530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267200"/>
            <a:ext cx="8077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 সবাইকে  </a:t>
            </a:r>
            <a:endParaRPr lang="en-US" sz="115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8594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219200" y="1524000"/>
            <a:ext cx="6553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 আব্দুল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ওয়াদুদ কাশেম</a:t>
            </a:r>
            <a:endParaRPr lang="bn-BD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প্রভাষক (আই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টি)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ভাটেরা স্কুল এন্ড কলেজ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কুলাউড়া,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মৌলভীবাজার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awkashem.syl.bd@gmail.com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Half Frame 15"/>
          <p:cNvSpPr/>
          <p:nvPr/>
        </p:nvSpPr>
        <p:spPr>
          <a:xfrm>
            <a:off x="914400" y="1295400"/>
            <a:ext cx="7010400" cy="3733800"/>
          </a:xfrm>
          <a:prstGeom prst="halfFrame">
            <a:avLst>
              <a:gd name="adj1" fmla="val 1812"/>
              <a:gd name="adj2" fmla="val 40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0480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524000"/>
            <a:ext cx="1676399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33572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54059"/>
            <a:ext cx="518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পাঠ 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3700" y="1559125"/>
            <a:ext cx="59817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শ্রেণীঃ       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একাদশ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তথ্য ও  যোগাযোগ প্রযুক্তি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পাঠ শিরোনামঃ 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ওয়েব ডিজাইন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2667000" y="1161871"/>
            <a:ext cx="5181600" cy="3657600"/>
          </a:xfrm>
          <a:prstGeom prst="halfFrame">
            <a:avLst>
              <a:gd name="adj1" fmla="val 5655"/>
              <a:gd name="adj2" fmla="val 5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74163"/>
            <a:ext cx="1963723" cy="291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619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6600" y="228600"/>
            <a:ext cx="237436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চিত্রগুলো লক্ষ্য করি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we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0"/>
            <a:ext cx="8458200" cy="545905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b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347585"/>
            <a:ext cx="8153400" cy="6129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2362200"/>
            <a:ext cx="37673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ওয়েব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685800"/>
            <a:ext cx="33505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209800" y="1676400"/>
            <a:ext cx="6324600" cy="457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64008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শিক্ষার্থীরা--------------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600200"/>
            <a:ext cx="563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ওয়েব সাইট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কি বলতে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ব্রাউজার চিহ্নিত করতে পারবে।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681077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457200" y="228600"/>
            <a:ext cx="4191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ওয়েব সাইট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015805"/>
            <a:ext cx="7086600" cy="13849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ওয়েব সাইট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অথবা শুধু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সাইট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হল কোন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hlinkClick r:id="rId2" tooltip="ওয়েব সার্ভার (পাতার অস্তিত্ব নেই)"/>
              </a:rPr>
              <a:t>ওয়েব সার্ভারে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রাখা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hlinkClick r:id="rId3" tooltip="ওয়েব পৃষ্ঠা"/>
              </a:rPr>
              <a:t>ওয়েব পৃষ্ঠা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hlinkClick r:id="rId4" tooltip="ছবি"/>
              </a:rPr>
              <a:t>ছবি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hlinkClick r:id="rId5" tooltip="অডিও ফাইল ফরমেট"/>
              </a:rPr>
              <a:t>অডিও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, ভিডিও ও অন্যান্য ডিজিটাল তথ্যের সমষ্টিকে বোঝায়, যা ইন্টারনেটের মাধ্যমে অ্যাক্সেস করা যায়।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web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1066800"/>
            <a:ext cx="72390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457200"/>
            <a:ext cx="5257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ব্রাউজার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5105400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ওয়েব ব্রাউজার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হলো এমন একটি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hlinkClick r:id="rId2" tooltip="সফটওয়্যার"/>
              </a:rPr>
              <a:t>সফটওয়্যার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যার মাধ্যমে একজন ব্যবহারকারী যেকোনো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hlinkClick r:id="rId3" tooltip="ওয়েব পাতা"/>
              </a:rPr>
              <a:t>ওয়েবপেইজ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দেখতে পারেন।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firefox-5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048000"/>
            <a:ext cx="1371600" cy="13716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267199" y="1447800"/>
            <a:ext cx="4572001" cy="3048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w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1524000"/>
            <a:ext cx="4419600" cy="28956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533400" y="1600200"/>
            <a:ext cx="185018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Software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67000" y="3489434"/>
            <a:ext cx="79701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Open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885769" y="2619431"/>
            <a:ext cx="990600" cy="189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905000" y="3657600"/>
            <a:ext cx="743062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505200" y="3657600"/>
            <a:ext cx="743062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1940</TotalTime>
  <Words>147</Words>
  <Application>Microsoft Office PowerPoint</Application>
  <PresentationFormat>On-screen Show (4:3)</PresentationFormat>
  <Paragraphs>36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kashem</cp:lastModifiedBy>
  <cp:revision>263</cp:revision>
  <dcterms:created xsi:type="dcterms:W3CDTF">2006-08-16T00:00:00Z</dcterms:created>
  <dcterms:modified xsi:type="dcterms:W3CDTF">2019-11-05T14:41:03Z</dcterms:modified>
</cp:coreProperties>
</file>