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119" autoAdjust="0"/>
  </p:normalViewPr>
  <p:slideViewPr>
    <p:cSldViewPr snapToGrid="0">
      <p:cViewPr varScale="1">
        <p:scale>
          <a:sx n="48" d="100"/>
          <a:sy n="48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5BB3E-1F9A-478C-A175-BB3FF2556663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94A1B5C-BC9A-4FA3-AC2C-B2249A53718C}">
      <dgm:prSet phldrT="[Text]" phldr="1"/>
      <dgm:spPr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7F983D9-95FF-4C64-8E30-3F93BCFEEC1D}" type="parTrans" cxnId="{B2BE5DE7-E173-463E-80F4-FC32B4FE3DD7}">
      <dgm:prSet/>
      <dgm:spPr/>
      <dgm:t>
        <a:bodyPr/>
        <a:lstStyle/>
        <a:p>
          <a:endParaRPr lang="en-US"/>
        </a:p>
      </dgm:t>
    </dgm:pt>
    <dgm:pt modelId="{18BCF181-0A7B-4B79-9C99-D5B4990867CD}" type="sibTrans" cxnId="{B2BE5DE7-E173-463E-80F4-FC32B4FE3DD7}">
      <dgm:prSet/>
      <dgm:spPr/>
      <dgm:t>
        <a:bodyPr/>
        <a:lstStyle/>
        <a:p>
          <a:endParaRPr lang="en-US"/>
        </a:p>
      </dgm:t>
    </dgm:pt>
    <dgm:pt modelId="{B6AA67CD-7627-4B9E-9A3F-19CD632797AA}">
      <dgm:prSet phldrT="[Text]" custT="1"/>
      <dgm:spPr/>
      <dgm:t>
        <a:bodyPr/>
        <a:lstStyle/>
        <a:p>
          <a:r>
            <a:rPr lang="bn-BD" sz="1800" dirty="0" smtClean="0"/>
            <a:t>জন্ম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১৮৬১খ্রিঃ</a:t>
          </a:r>
          <a:endParaRPr lang="bn-BD" sz="1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sz="1800" dirty="0" smtClean="0"/>
            <a:t>৭ই মে</a:t>
          </a:r>
          <a:endParaRPr lang="en-US" sz="1800" dirty="0"/>
        </a:p>
      </dgm:t>
    </dgm:pt>
    <dgm:pt modelId="{0894CB87-0B12-4AD0-91C0-6ACAEF448AC5}" type="parTrans" cxnId="{B930E619-D1C4-4D46-BFF5-BDCE15867E7F}">
      <dgm:prSet/>
      <dgm:spPr/>
      <dgm:t>
        <a:bodyPr/>
        <a:lstStyle/>
        <a:p>
          <a:endParaRPr lang="en-US"/>
        </a:p>
      </dgm:t>
    </dgm:pt>
    <dgm:pt modelId="{6F598821-4480-4605-BE15-8F259DDFC49A}" type="sibTrans" cxnId="{B930E619-D1C4-4D46-BFF5-BDCE15867E7F}">
      <dgm:prSet/>
      <dgm:spPr/>
      <dgm:t>
        <a:bodyPr/>
        <a:lstStyle/>
        <a:p>
          <a:endParaRPr lang="en-US"/>
        </a:p>
      </dgm:t>
    </dgm:pt>
    <dgm:pt modelId="{0303B5DD-5DA0-4114-BD5E-3CF776D8543E}">
      <dgm:prSet phldrT="[Text]" custT="1"/>
      <dgm:spPr/>
      <dgm:t>
        <a:bodyPr/>
        <a:lstStyle/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বিবিধ পরিচিতি</a:t>
          </a:r>
        </a:p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কবি,সাহিত্যিক,দার্শনিক,সুরকার,চিত্রকর,অভিনেতা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0316BE-8E1B-4D54-AC5E-0905EEA74971}" type="parTrans" cxnId="{F14463E9-2828-47E1-B79D-A4FE4B2A90FD}">
      <dgm:prSet/>
      <dgm:spPr/>
      <dgm:t>
        <a:bodyPr/>
        <a:lstStyle/>
        <a:p>
          <a:endParaRPr lang="en-US"/>
        </a:p>
      </dgm:t>
    </dgm:pt>
    <dgm:pt modelId="{B00911B5-3144-4680-87AB-3622479F13BB}" type="sibTrans" cxnId="{F14463E9-2828-47E1-B79D-A4FE4B2A90FD}">
      <dgm:prSet/>
      <dgm:spPr/>
      <dgm:t>
        <a:bodyPr/>
        <a:lstStyle/>
        <a:p>
          <a:endParaRPr lang="en-US"/>
        </a:p>
      </dgm:t>
    </dgm:pt>
    <dgm:pt modelId="{3742E0A0-9C53-4BA5-8733-147924B14439}">
      <dgm:prSet phldrT="[Text]" custT="1"/>
      <dgm:spPr/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নোবেল পুরস্কার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১৯১৩ সালে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6EF414-B6A3-46C1-9957-AA0488D2831A}" type="parTrans" cxnId="{DB7BDB13-B292-4F17-B34A-60F7A9ABA291}">
      <dgm:prSet/>
      <dgm:spPr/>
      <dgm:t>
        <a:bodyPr/>
        <a:lstStyle/>
        <a:p>
          <a:endParaRPr lang="en-US"/>
        </a:p>
      </dgm:t>
    </dgm:pt>
    <dgm:pt modelId="{CA6C3B81-31F3-4FBC-A918-D7071EBAE312}" type="sibTrans" cxnId="{DB7BDB13-B292-4F17-B34A-60F7A9ABA291}">
      <dgm:prSet/>
      <dgm:spPr/>
      <dgm:t>
        <a:bodyPr/>
        <a:lstStyle/>
        <a:p>
          <a:endParaRPr lang="en-US"/>
        </a:p>
      </dgm:t>
    </dgm:pt>
    <dgm:pt modelId="{01FC36D0-4753-4422-B5F4-A63841D10C43}">
      <dgm:prSet phldrT="[Text]" custT="1"/>
      <dgm:spPr/>
      <dgm:t>
        <a:bodyPr/>
        <a:lstStyle/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মৃত্যে</a:t>
          </a:r>
        </a:p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১৯৪১ সালে</a:t>
          </a:r>
        </a:p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৭ই আগষ্ট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A06ED2-292E-4E8E-AF29-418C4E20CE40}" type="parTrans" cxnId="{09143129-032B-46E8-A437-8FE82E99E99F}">
      <dgm:prSet/>
      <dgm:spPr/>
      <dgm:t>
        <a:bodyPr/>
        <a:lstStyle/>
        <a:p>
          <a:endParaRPr lang="en-US"/>
        </a:p>
      </dgm:t>
    </dgm:pt>
    <dgm:pt modelId="{C6D0EC58-0287-4D31-AEA4-6B7EE1BA20C8}" type="sibTrans" cxnId="{09143129-032B-46E8-A437-8FE82E99E99F}">
      <dgm:prSet/>
      <dgm:spPr/>
      <dgm:t>
        <a:bodyPr/>
        <a:lstStyle/>
        <a:p>
          <a:endParaRPr lang="en-US"/>
        </a:p>
      </dgm:t>
    </dgm:pt>
    <dgm:pt modelId="{AE3E0749-AF84-420D-BCD8-021991793C3C}">
      <dgm:prSet phldrT="[Text]" custT="1"/>
      <dgm:spPr/>
      <dgm:t>
        <a:bodyPr/>
        <a:lstStyle/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উল্লেখযোগ্যরচনা</a:t>
          </a:r>
        </a:p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মানসী,সোনারতরী,</a:t>
          </a:r>
        </a:p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চিত্রা,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C60241-E66D-45F1-9EC3-440930353819}" type="parTrans" cxnId="{FCE1B848-D70D-4DCB-91DF-DEF397F6A702}">
      <dgm:prSet/>
      <dgm:spPr/>
      <dgm:t>
        <a:bodyPr/>
        <a:lstStyle/>
        <a:p>
          <a:endParaRPr lang="en-US"/>
        </a:p>
      </dgm:t>
    </dgm:pt>
    <dgm:pt modelId="{1B679CDD-A1B4-4F71-8BFE-F08B5463F696}" type="sibTrans" cxnId="{FCE1B848-D70D-4DCB-91DF-DEF397F6A702}">
      <dgm:prSet/>
      <dgm:spPr/>
      <dgm:t>
        <a:bodyPr/>
        <a:lstStyle/>
        <a:p>
          <a:endParaRPr lang="en-US"/>
        </a:p>
      </dgm:t>
    </dgm:pt>
    <dgm:pt modelId="{96EAAB26-2B54-44D9-9596-EA4B2FAC41DE}">
      <dgm:prSet phldrT="[Text]"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উপাধি</a:t>
          </a:r>
        </a:p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বিশ্বকবি,কবিগুরু,নাইট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325ACD-6EEF-4F60-9C7E-0411A97B2D30}" type="parTrans" cxnId="{749AF098-0F9A-40B6-9AB3-EAC1DDCA56F7}">
      <dgm:prSet/>
      <dgm:spPr/>
      <dgm:t>
        <a:bodyPr/>
        <a:lstStyle/>
        <a:p>
          <a:endParaRPr lang="en-US"/>
        </a:p>
      </dgm:t>
    </dgm:pt>
    <dgm:pt modelId="{F8B7B371-0920-41A6-B0B8-8193D5A1FAD1}" type="sibTrans" cxnId="{749AF098-0F9A-40B6-9AB3-EAC1DDCA56F7}">
      <dgm:prSet/>
      <dgm:spPr/>
      <dgm:t>
        <a:bodyPr/>
        <a:lstStyle/>
        <a:p>
          <a:endParaRPr lang="en-US"/>
        </a:p>
      </dgm:t>
    </dgm:pt>
    <dgm:pt modelId="{C9043761-01A0-4C98-B363-F311E6F6B8D6}" type="pres">
      <dgm:prSet presAssocID="{2FE5BB3E-1F9A-478C-A175-BB3FF255666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6851359-0F89-41EB-8A97-9F7DDC975DF4}" type="pres">
      <dgm:prSet presAssocID="{894A1B5C-BC9A-4FA3-AC2C-B2249A53718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300C769C-4FB9-4B7A-A39A-53DE602EC1AC}" type="pres">
      <dgm:prSet presAssocID="{B6AA67CD-7627-4B9E-9A3F-19CD632797AA}" presName="Accent1" presStyleCnt="0"/>
      <dgm:spPr/>
    </dgm:pt>
    <dgm:pt modelId="{E57A6786-60BA-444A-9C57-1FDFE112ABFE}" type="pres">
      <dgm:prSet presAssocID="{B6AA67CD-7627-4B9E-9A3F-19CD632797AA}" presName="Accent" presStyleLbl="bgShp" presStyleIdx="0" presStyleCnt="6"/>
      <dgm:spPr/>
    </dgm:pt>
    <dgm:pt modelId="{B4B6DC99-94EB-4D4F-A46F-F8715ACA2F2E}" type="pres">
      <dgm:prSet presAssocID="{B6AA67CD-7627-4B9E-9A3F-19CD632797A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29B10-2F7D-4C84-A4F3-4C5C1F36B452}" type="pres">
      <dgm:prSet presAssocID="{0303B5DD-5DA0-4114-BD5E-3CF776D8543E}" presName="Accent2" presStyleCnt="0"/>
      <dgm:spPr/>
    </dgm:pt>
    <dgm:pt modelId="{4F48D3C0-0214-4272-A1BE-AB7DBF8DB9B1}" type="pres">
      <dgm:prSet presAssocID="{0303B5DD-5DA0-4114-BD5E-3CF776D8543E}" presName="Accent" presStyleLbl="bgShp" presStyleIdx="1" presStyleCnt="6"/>
      <dgm:spPr/>
    </dgm:pt>
    <dgm:pt modelId="{DE68B43E-CCCF-4CE2-A470-67E40DCFC72B}" type="pres">
      <dgm:prSet presAssocID="{0303B5DD-5DA0-4114-BD5E-3CF776D8543E}" presName="Child2" presStyleLbl="node1" presStyleIdx="1" presStyleCnt="6" custScaleX="135547" custScaleY="116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D52E4-7896-4CE4-AC70-C6857F4BFE53}" type="pres">
      <dgm:prSet presAssocID="{3742E0A0-9C53-4BA5-8733-147924B14439}" presName="Accent3" presStyleCnt="0"/>
      <dgm:spPr/>
    </dgm:pt>
    <dgm:pt modelId="{735F9E34-5449-4891-A211-A4078E4B650C}" type="pres">
      <dgm:prSet presAssocID="{3742E0A0-9C53-4BA5-8733-147924B14439}" presName="Accent" presStyleLbl="bgShp" presStyleIdx="2" presStyleCnt="6"/>
      <dgm:spPr/>
    </dgm:pt>
    <dgm:pt modelId="{1B6C5E4F-D99E-409B-942F-D989CCB4BD5A}" type="pres">
      <dgm:prSet presAssocID="{3742E0A0-9C53-4BA5-8733-147924B1443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B6AC2-E453-4896-A8CC-5141AFF7F9E4}" type="pres">
      <dgm:prSet presAssocID="{01FC36D0-4753-4422-B5F4-A63841D10C43}" presName="Accent4" presStyleCnt="0"/>
      <dgm:spPr/>
    </dgm:pt>
    <dgm:pt modelId="{CC5F1E68-3307-41FE-BF4C-A1E61C14A793}" type="pres">
      <dgm:prSet presAssocID="{01FC36D0-4753-4422-B5F4-A63841D10C43}" presName="Accent" presStyleLbl="bgShp" presStyleIdx="3" presStyleCnt="6"/>
      <dgm:spPr/>
    </dgm:pt>
    <dgm:pt modelId="{DC81B9AE-882E-41C8-AE92-C5D2B2F50EE3}" type="pres">
      <dgm:prSet presAssocID="{01FC36D0-4753-4422-B5F4-A63841D10C4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64F44-B6C7-4D87-A78B-9E02AD9796CC}" type="pres">
      <dgm:prSet presAssocID="{AE3E0749-AF84-420D-BCD8-021991793C3C}" presName="Accent5" presStyleCnt="0"/>
      <dgm:spPr/>
    </dgm:pt>
    <dgm:pt modelId="{89BCBF41-AC46-43F9-AA3B-02F8874ECC86}" type="pres">
      <dgm:prSet presAssocID="{AE3E0749-AF84-420D-BCD8-021991793C3C}" presName="Accent" presStyleLbl="bgShp" presStyleIdx="4" presStyleCnt="6"/>
      <dgm:spPr/>
    </dgm:pt>
    <dgm:pt modelId="{E0A994A0-C412-4F42-B5ED-6F29148F3EA9}" type="pres">
      <dgm:prSet presAssocID="{AE3E0749-AF84-420D-BCD8-021991793C3C}" presName="Child5" presStyleLbl="node1" presStyleIdx="4" presStyleCnt="6" custScaleX="144955" custScaleY="146277" custLinFactNeighborX="-3524" custLinFactNeighborY="50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D2214-F826-4468-B1CC-036D917030E2}" type="pres">
      <dgm:prSet presAssocID="{96EAAB26-2B54-44D9-9596-EA4B2FAC41DE}" presName="Accent6" presStyleCnt="0"/>
      <dgm:spPr/>
    </dgm:pt>
    <dgm:pt modelId="{3A18C309-44FF-4B88-A8E1-5E3B09CC1AA0}" type="pres">
      <dgm:prSet presAssocID="{96EAAB26-2B54-44D9-9596-EA4B2FAC41DE}" presName="Accent" presStyleLbl="bgShp" presStyleIdx="5" presStyleCnt="6"/>
      <dgm:spPr/>
    </dgm:pt>
    <dgm:pt modelId="{7022C5C9-40EE-4716-99FE-E7D2538F6124}" type="pres">
      <dgm:prSet presAssocID="{96EAAB26-2B54-44D9-9596-EA4B2FAC41DE}" presName="Child6" presStyleLbl="node1" presStyleIdx="5" presStyleCnt="6" custScaleX="135866" custScaleY="911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53361C-B12A-47BD-8F7D-E131B24B3B18}" type="presOf" srcId="{0303B5DD-5DA0-4114-BD5E-3CF776D8543E}" destId="{DE68B43E-CCCF-4CE2-A470-67E40DCFC72B}" srcOrd="0" destOrd="0" presId="urn:microsoft.com/office/officeart/2011/layout/HexagonRadial"/>
    <dgm:cxn modelId="{749AF098-0F9A-40B6-9AB3-EAC1DDCA56F7}" srcId="{894A1B5C-BC9A-4FA3-AC2C-B2249A53718C}" destId="{96EAAB26-2B54-44D9-9596-EA4B2FAC41DE}" srcOrd="5" destOrd="0" parTransId="{FE325ACD-6EEF-4F60-9C7E-0411A97B2D30}" sibTransId="{F8B7B371-0920-41A6-B0B8-8193D5A1FAD1}"/>
    <dgm:cxn modelId="{FCE1B848-D70D-4DCB-91DF-DEF397F6A702}" srcId="{894A1B5C-BC9A-4FA3-AC2C-B2249A53718C}" destId="{AE3E0749-AF84-420D-BCD8-021991793C3C}" srcOrd="4" destOrd="0" parTransId="{2EC60241-E66D-45F1-9EC3-440930353819}" sibTransId="{1B679CDD-A1B4-4F71-8BFE-F08B5463F696}"/>
    <dgm:cxn modelId="{42F4F430-7A28-4DCF-859A-4807DEE0262E}" type="presOf" srcId="{B6AA67CD-7627-4B9E-9A3F-19CD632797AA}" destId="{B4B6DC99-94EB-4D4F-A46F-F8715ACA2F2E}" srcOrd="0" destOrd="0" presId="urn:microsoft.com/office/officeart/2011/layout/HexagonRadial"/>
    <dgm:cxn modelId="{F14463E9-2828-47E1-B79D-A4FE4B2A90FD}" srcId="{894A1B5C-BC9A-4FA3-AC2C-B2249A53718C}" destId="{0303B5DD-5DA0-4114-BD5E-3CF776D8543E}" srcOrd="1" destOrd="0" parTransId="{790316BE-8E1B-4D54-AC5E-0905EEA74971}" sibTransId="{B00911B5-3144-4680-87AB-3622479F13BB}"/>
    <dgm:cxn modelId="{5E41B431-EAB3-48DE-A681-7A6D552B90B2}" type="presOf" srcId="{3742E0A0-9C53-4BA5-8733-147924B14439}" destId="{1B6C5E4F-D99E-409B-942F-D989CCB4BD5A}" srcOrd="0" destOrd="0" presId="urn:microsoft.com/office/officeart/2011/layout/HexagonRadial"/>
    <dgm:cxn modelId="{0E801E95-E3E2-4A2F-A73D-DB333C210B2F}" type="presOf" srcId="{96EAAB26-2B54-44D9-9596-EA4B2FAC41DE}" destId="{7022C5C9-40EE-4716-99FE-E7D2538F6124}" srcOrd="0" destOrd="0" presId="urn:microsoft.com/office/officeart/2011/layout/HexagonRadial"/>
    <dgm:cxn modelId="{1016CE2D-0365-44D0-84FE-DA7FF8AB6662}" type="presOf" srcId="{AE3E0749-AF84-420D-BCD8-021991793C3C}" destId="{E0A994A0-C412-4F42-B5ED-6F29148F3EA9}" srcOrd="0" destOrd="0" presId="urn:microsoft.com/office/officeart/2011/layout/HexagonRadial"/>
    <dgm:cxn modelId="{B2BE5DE7-E173-463E-80F4-FC32B4FE3DD7}" srcId="{2FE5BB3E-1F9A-478C-A175-BB3FF2556663}" destId="{894A1B5C-BC9A-4FA3-AC2C-B2249A53718C}" srcOrd="0" destOrd="0" parTransId="{C7F983D9-95FF-4C64-8E30-3F93BCFEEC1D}" sibTransId="{18BCF181-0A7B-4B79-9C99-D5B4990867CD}"/>
    <dgm:cxn modelId="{9F2C5913-CE6D-4A03-8B38-E37031408C8F}" type="presOf" srcId="{894A1B5C-BC9A-4FA3-AC2C-B2249A53718C}" destId="{66851359-0F89-41EB-8A97-9F7DDC975DF4}" srcOrd="0" destOrd="0" presId="urn:microsoft.com/office/officeart/2011/layout/HexagonRadial"/>
    <dgm:cxn modelId="{2B106D93-2AB4-47EE-82B0-FD6185403808}" type="presOf" srcId="{2FE5BB3E-1F9A-478C-A175-BB3FF2556663}" destId="{C9043761-01A0-4C98-B363-F311E6F6B8D6}" srcOrd="0" destOrd="0" presId="urn:microsoft.com/office/officeart/2011/layout/HexagonRadial"/>
    <dgm:cxn modelId="{09143129-032B-46E8-A437-8FE82E99E99F}" srcId="{894A1B5C-BC9A-4FA3-AC2C-B2249A53718C}" destId="{01FC36D0-4753-4422-B5F4-A63841D10C43}" srcOrd="3" destOrd="0" parTransId="{3BA06ED2-292E-4E8E-AF29-418C4E20CE40}" sibTransId="{C6D0EC58-0287-4D31-AEA4-6B7EE1BA20C8}"/>
    <dgm:cxn modelId="{B930E619-D1C4-4D46-BFF5-BDCE15867E7F}" srcId="{894A1B5C-BC9A-4FA3-AC2C-B2249A53718C}" destId="{B6AA67CD-7627-4B9E-9A3F-19CD632797AA}" srcOrd="0" destOrd="0" parTransId="{0894CB87-0B12-4AD0-91C0-6ACAEF448AC5}" sibTransId="{6F598821-4480-4605-BE15-8F259DDFC49A}"/>
    <dgm:cxn modelId="{DB7BDB13-B292-4F17-B34A-60F7A9ABA291}" srcId="{894A1B5C-BC9A-4FA3-AC2C-B2249A53718C}" destId="{3742E0A0-9C53-4BA5-8733-147924B14439}" srcOrd="2" destOrd="0" parTransId="{4F6EF414-B6A3-46C1-9957-AA0488D2831A}" sibTransId="{CA6C3B81-31F3-4FBC-A918-D7071EBAE312}"/>
    <dgm:cxn modelId="{17B50DD8-27B8-4C9D-8A26-83E968F19907}" type="presOf" srcId="{01FC36D0-4753-4422-B5F4-A63841D10C43}" destId="{DC81B9AE-882E-41C8-AE92-C5D2B2F50EE3}" srcOrd="0" destOrd="0" presId="urn:microsoft.com/office/officeart/2011/layout/HexagonRadial"/>
    <dgm:cxn modelId="{E7300DA8-138D-4DEF-A226-0298CC5A4118}" type="presParOf" srcId="{C9043761-01A0-4C98-B363-F311E6F6B8D6}" destId="{66851359-0F89-41EB-8A97-9F7DDC975DF4}" srcOrd="0" destOrd="0" presId="urn:microsoft.com/office/officeart/2011/layout/HexagonRadial"/>
    <dgm:cxn modelId="{500809C4-C966-4BDF-A86E-26CE2FE79F3E}" type="presParOf" srcId="{C9043761-01A0-4C98-B363-F311E6F6B8D6}" destId="{300C769C-4FB9-4B7A-A39A-53DE602EC1AC}" srcOrd="1" destOrd="0" presId="urn:microsoft.com/office/officeart/2011/layout/HexagonRadial"/>
    <dgm:cxn modelId="{7C76DDCB-14CD-4E29-BB7C-7FE8F98F7BAA}" type="presParOf" srcId="{300C769C-4FB9-4B7A-A39A-53DE602EC1AC}" destId="{E57A6786-60BA-444A-9C57-1FDFE112ABFE}" srcOrd="0" destOrd="0" presId="urn:microsoft.com/office/officeart/2011/layout/HexagonRadial"/>
    <dgm:cxn modelId="{E91EB977-0F96-4223-9112-8DCD6024927C}" type="presParOf" srcId="{C9043761-01A0-4C98-B363-F311E6F6B8D6}" destId="{B4B6DC99-94EB-4D4F-A46F-F8715ACA2F2E}" srcOrd="2" destOrd="0" presId="urn:microsoft.com/office/officeart/2011/layout/HexagonRadial"/>
    <dgm:cxn modelId="{C1E838D1-DCCB-48AA-A382-1895CD451997}" type="presParOf" srcId="{C9043761-01A0-4C98-B363-F311E6F6B8D6}" destId="{0AA29B10-2F7D-4C84-A4F3-4C5C1F36B452}" srcOrd="3" destOrd="0" presId="urn:microsoft.com/office/officeart/2011/layout/HexagonRadial"/>
    <dgm:cxn modelId="{05C64C03-421E-4BC3-AA7A-23F673AA33AD}" type="presParOf" srcId="{0AA29B10-2F7D-4C84-A4F3-4C5C1F36B452}" destId="{4F48D3C0-0214-4272-A1BE-AB7DBF8DB9B1}" srcOrd="0" destOrd="0" presId="urn:microsoft.com/office/officeart/2011/layout/HexagonRadial"/>
    <dgm:cxn modelId="{53B8AB93-D9DD-4ECD-A4F6-DE8F6A103218}" type="presParOf" srcId="{C9043761-01A0-4C98-B363-F311E6F6B8D6}" destId="{DE68B43E-CCCF-4CE2-A470-67E40DCFC72B}" srcOrd="4" destOrd="0" presId="urn:microsoft.com/office/officeart/2011/layout/HexagonRadial"/>
    <dgm:cxn modelId="{A1D5F6F3-9F75-4C6C-910B-0B0941198898}" type="presParOf" srcId="{C9043761-01A0-4C98-B363-F311E6F6B8D6}" destId="{7A4D52E4-7896-4CE4-AC70-C6857F4BFE53}" srcOrd="5" destOrd="0" presId="urn:microsoft.com/office/officeart/2011/layout/HexagonRadial"/>
    <dgm:cxn modelId="{EF1C4FA0-EDFE-4429-AF0F-5ACC31BE88F8}" type="presParOf" srcId="{7A4D52E4-7896-4CE4-AC70-C6857F4BFE53}" destId="{735F9E34-5449-4891-A211-A4078E4B650C}" srcOrd="0" destOrd="0" presId="urn:microsoft.com/office/officeart/2011/layout/HexagonRadial"/>
    <dgm:cxn modelId="{13AD8892-A4D2-47D3-8EF2-ADFC991DC24F}" type="presParOf" srcId="{C9043761-01A0-4C98-B363-F311E6F6B8D6}" destId="{1B6C5E4F-D99E-409B-942F-D989CCB4BD5A}" srcOrd="6" destOrd="0" presId="urn:microsoft.com/office/officeart/2011/layout/HexagonRadial"/>
    <dgm:cxn modelId="{34965A17-52DB-429E-AFFE-EA801D2B6156}" type="presParOf" srcId="{C9043761-01A0-4C98-B363-F311E6F6B8D6}" destId="{142B6AC2-E453-4896-A8CC-5141AFF7F9E4}" srcOrd="7" destOrd="0" presId="urn:microsoft.com/office/officeart/2011/layout/HexagonRadial"/>
    <dgm:cxn modelId="{5E868DFE-A04B-4F6B-9AF7-52738A99F344}" type="presParOf" srcId="{142B6AC2-E453-4896-A8CC-5141AFF7F9E4}" destId="{CC5F1E68-3307-41FE-BF4C-A1E61C14A793}" srcOrd="0" destOrd="0" presId="urn:microsoft.com/office/officeart/2011/layout/HexagonRadial"/>
    <dgm:cxn modelId="{2DEBD521-5078-4190-B071-DF68D9B6B285}" type="presParOf" srcId="{C9043761-01A0-4C98-B363-F311E6F6B8D6}" destId="{DC81B9AE-882E-41C8-AE92-C5D2B2F50EE3}" srcOrd="8" destOrd="0" presId="urn:microsoft.com/office/officeart/2011/layout/HexagonRadial"/>
    <dgm:cxn modelId="{BD526BDD-649B-4711-89C5-283C0F8EAF04}" type="presParOf" srcId="{C9043761-01A0-4C98-B363-F311E6F6B8D6}" destId="{74664F44-B6C7-4D87-A78B-9E02AD9796CC}" srcOrd="9" destOrd="0" presId="urn:microsoft.com/office/officeart/2011/layout/HexagonRadial"/>
    <dgm:cxn modelId="{66F74109-29D5-4FD2-AEBD-75676D0485AA}" type="presParOf" srcId="{74664F44-B6C7-4D87-A78B-9E02AD9796CC}" destId="{89BCBF41-AC46-43F9-AA3B-02F8874ECC86}" srcOrd="0" destOrd="0" presId="urn:microsoft.com/office/officeart/2011/layout/HexagonRadial"/>
    <dgm:cxn modelId="{85EF7078-56AB-4C98-BBD3-6ADBE2C2BBC2}" type="presParOf" srcId="{C9043761-01A0-4C98-B363-F311E6F6B8D6}" destId="{E0A994A0-C412-4F42-B5ED-6F29148F3EA9}" srcOrd="10" destOrd="0" presId="urn:microsoft.com/office/officeart/2011/layout/HexagonRadial"/>
    <dgm:cxn modelId="{AC5D7F8E-B3E6-4AD6-A423-E63E76105F27}" type="presParOf" srcId="{C9043761-01A0-4C98-B363-F311E6F6B8D6}" destId="{63AD2214-F826-4468-B1CC-036D917030E2}" srcOrd="11" destOrd="0" presId="urn:microsoft.com/office/officeart/2011/layout/HexagonRadial"/>
    <dgm:cxn modelId="{0B15566B-2AEE-4230-BDA3-0DEED2FE3CCD}" type="presParOf" srcId="{63AD2214-F826-4468-B1CC-036D917030E2}" destId="{3A18C309-44FF-4B88-A8E1-5E3B09CC1AA0}" srcOrd="0" destOrd="0" presId="urn:microsoft.com/office/officeart/2011/layout/HexagonRadial"/>
    <dgm:cxn modelId="{0F173C21-51C5-4290-A8B5-58A47D4E24B0}" type="presParOf" srcId="{C9043761-01A0-4C98-B363-F311E6F6B8D6}" destId="{7022C5C9-40EE-4716-99FE-E7D2538F612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51359-0F89-41EB-8A97-9F7DDC975DF4}">
      <dsp:nvSpPr>
        <dsp:cNvPr id="0" name=""/>
        <dsp:cNvSpPr/>
      </dsp:nvSpPr>
      <dsp:spPr>
        <a:xfrm>
          <a:off x="2719205" y="1456660"/>
          <a:ext cx="1851478" cy="1601603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3026021" y="1722068"/>
        <a:ext cx="1237846" cy="1070787"/>
      </dsp:txXfrm>
    </dsp:sp>
    <dsp:sp modelId="{4F48D3C0-0214-4272-A1BE-AB7DBF8DB9B1}">
      <dsp:nvSpPr>
        <dsp:cNvPr id="0" name=""/>
        <dsp:cNvSpPr/>
      </dsp:nvSpPr>
      <dsp:spPr>
        <a:xfrm>
          <a:off x="3878586" y="690400"/>
          <a:ext cx="698557" cy="60189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6DC99-94EB-4D4F-A46F-F8715ACA2F2E}">
      <dsp:nvSpPr>
        <dsp:cNvPr id="0" name=""/>
        <dsp:cNvSpPr/>
      </dsp:nvSpPr>
      <dsp:spPr>
        <a:xfrm>
          <a:off x="2889753" y="0"/>
          <a:ext cx="1517273" cy="131261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জন্ম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১৮৬১খ্রিঃ</a:t>
          </a:r>
          <a:endParaRPr lang="bn-BD" sz="18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৭ই মে</a:t>
          </a:r>
          <a:endParaRPr lang="en-US" sz="1800" kern="1200" dirty="0"/>
        </a:p>
      </dsp:txBody>
      <dsp:txXfrm>
        <a:off x="3141197" y="217529"/>
        <a:ext cx="1014385" cy="877561"/>
      </dsp:txXfrm>
    </dsp:sp>
    <dsp:sp modelId="{735F9E34-5449-4891-A211-A4078E4B650C}">
      <dsp:nvSpPr>
        <dsp:cNvPr id="0" name=""/>
        <dsp:cNvSpPr/>
      </dsp:nvSpPr>
      <dsp:spPr>
        <a:xfrm>
          <a:off x="4693857" y="1815632"/>
          <a:ext cx="698557" cy="60189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8B43E-CCCF-4CE2-A470-67E40DCFC72B}">
      <dsp:nvSpPr>
        <dsp:cNvPr id="0" name=""/>
        <dsp:cNvSpPr/>
      </dsp:nvSpPr>
      <dsp:spPr>
        <a:xfrm>
          <a:off x="4011596" y="699648"/>
          <a:ext cx="2056618" cy="152802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বিবিধ পরিচিতি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কবি,সাহিত্যিক,দার্শনিক,সুরকার,চিত্রকর,অভিনেতা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28499" y="935100"/>
        <a:ext cx="1422812" cy="1057116"/>
      </dsp:txXfrm>
    </dsp:sp>
    <dsp:sp modelId="{CC5F1E68-3307-41FE-BF4C-A1E61C14A793}">
      <dsp:nvSpPr>
        <dsp:cNvPr id="0" name=""/>
        <dsp:cNvSpPr/>
      </dsp:nvSpPr>
      <dsp:spPr>
        <a:xfrm>
          <a:off x="4127517" y="3085807"/>
          <a:ext cx="698557" cy="60189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C5E4F-D99E-409B-942F-D989CCB4BD5A}">
      <dsp:nvSpPr>
        <dsp:cNvPr id="0" name=""/>
        <dsp:cNvSpPr/>
      </dsp:nvSpPr>
      <dsp:spPr>
        <a:xfrm>
          <a:off x="4281269" y="2394503"/>
          <a:ext cx="1517273" cy="131261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নোবেল পুরস্কার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১৯১৩ সালে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32713" y="2612032"/>
        <a:ext cx="1014385" cy="877561"/>
      </dsp:txXfrm>
    </dsp:sp>
    <dsp:sp modelId="{89BCBF41-AC46-43F9-AA3B-02F8874ECC86}">
      <dsp:nvSpPr>
        <dsp:cNvPr id="0" name=""/>
        <dsp:cNvSpPr/>
      </dsp:nvSpPr>
      <dsp:spPr>
        <a:xfrm>
          <a:off x="2722650" y="3217656"/>
          <a:ext cx="698557" cy="60189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1B9AE-882E-41C8-AE92-C5D2B2F50EE3}">
      <dsp:nvSpPr>
        <dsp:cNvPr id="0" name=""/>
        <dsp:cNvSpPr/>
      </dsp:nvSpPr>
      <dsp:spPr>
        <a:xfrm>
          <a:off x="2889753" y="3202756"/>
          <a:ext cx="1517273" cy="131261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মৃত্যে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১৯৪১ সালে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৭ই আগষ্ট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41197" y="3420285"/>
        <a:ext cx="1014385" cy="877561"/>
      </dsp:txXfrm>
    </dsp:sp>
    <dsp:sp modelId="{3A18C309-44FF-4B88-A8E1-5E3B09CC1AA0}">
      <dsp:nvSpPr>
        <dsp:cNvPr id="0" name=""/>
        <dsp:cNvSpPr/>
      </dsp:nvSpPr>
      <dsp:spPr>
        <a:xfrm>
          <a:off x="1894028" y="2092876"/>
          <a:ext cx="698557" cy="60189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994A0-C412-4F42-B5ED-6F29148F3EA9}">
      <dsp:nvSpPr>
        <dsp:cNvPr id="0" name=""/>
        <dsp:cNvSpPr/>
      </dsp:nvSpPr>
      <dsp:spPr>
        <a:xfrm>
          <a:off x="1097263" y="2158525"/>
          <a:ext cx="2199363" cy="192006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উল্লেখযোগ্যরচনা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মানসী,সোনারতরী,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চিত্রা,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63397" y="2478163"/>
        <a:ext cx="1467095" cy="1280784"/>
      </dsp:txXfrm>
    </dsp:sp>
    <dsp:sp modelId="{7022C5C9-40EE-4716-99FE-E7D2538F6124}">
      <dsp:nvSpPr>
        <dsp:cNvPr id="0" name=""/>
        <dsp:cNvSpPr/>
      </dsp:nvSpPr>
      <dsp:spPr>
        <a:xfrm>
          <a:off x="1219684" y="863790"/>
          <a:ext cx="2061458" cy="119612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উপাধি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বিশ্বকবি,কবিগুরু,নাইট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05383" y="1029562"/>
        <a:ext cx="1490060" cy="864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914D-C28B-44E3-A8F1-3E8B7701F508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1574-BCD1-473C-BA93-54ED459C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4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914D-C28B-44E3-A8F1-3E8B7701F508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1574-BCD1-473C-BA93-54ED459C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9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914D-C28B-44E3-A8F1-3E8B7701F508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1574-BCD1-473C-BA93-54ED459C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0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914D-C28B-44E3-A8F1-3E8B7701F508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1574-BCD1-473C-BA93-54ED459C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0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914D-C28B-44E3-A8F1-3E8B7701F508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1574-BCD1-473C-BA93-54ED459C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8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914D-C28B-44E3-A8F1-3E8B7701F508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1574-BCD1-473C-BA93-54ED459C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9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914D-C28B-44E3-A8F1-3E8B7701F508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1574-BCD1-473C-BA93-54ED459C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914D-C28B-44E3-A8F1-3E8B7701F508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1574-BCD1-473C-BA93-54ED459C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2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914D-C28B-44E3-A8F1-3E8B7701F508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1574-BCD1-473C-BA93-54ED459C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0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914D-C28B-44E3-A8F1-3E8B7701F508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1574-BCD1-473C-BA93-54ED459C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4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914D-C28B-44E3-A8F1-3E8B7701F508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1574-BCD1-473C-BA93-54ED459C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6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9914D-C28B-44E3-A8F1-3E8B7701F508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21574-BCD1-473C-BA93-54ED459C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3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744" y="385763"/>
            <a:ext cx="8661460" cy="64722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5730" y="657225"/>
            <a:ext cx="50434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09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935705" y="208548"/>
            <a:ext cx="5839326" cy="1026694"/>
          </a:xfrm>
          <a:prstGeom prst="flowChartPunchedTap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5641" y="1708484"/>
            <a:ext cx="2310063" cy="120315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১।আখিঁ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5643" y="3064042"/>
            <a:ext cx="2310062" cy="113049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২।জনম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389" y="4267199"/>
            <a:ext cx="2406316" cy="12833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৩।সার্থক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388" y="5550567"/>
            <a:ext cx="2406317" cy="99461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৪।মুদব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842" y="5550567"/>
            <a:ext cx="1973178" cy="1280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137" y="4267199"/>
            <a:ext cx="1860883" cy="1159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137" y="2911643"/>
            <a:ext cx="1927853" cy="12828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17" y="1391282"/>
            <a:ext cx="2028721" cy="13872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775031" y="1708484"/>
            <a:ext cx="2454443" cy="9384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75031" y="2895052"/>
            <a:ext cx="2454443" cy="9384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75030" y="4161013"/>
            <a:ext cx="2454443" cy="9384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83051" y="5426974"/>
            <a:ext cx="2454443" cy="9384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বুজব।বন্ধ করব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84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0277 L -0.19792 -0.5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-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0.24609 -0.175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5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23632 0.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-0.20521 0.589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86988" y="288759"/>
            <a:ext cx="4588043" cy="88231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0442" y="4570400"/>
            <a:ext cx="975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ভালবেসে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232" y="1386043"/>
            <a:ext cx="2935705" cy="28367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937" y="1359569"/>
            <a:ext cx="3208421" cy="295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81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0042" y="4203032"/>
            <a:ext cx="9272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রতন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ছায়ায়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242" y="411383"/>
            <a:ext cx="5694947" cy="343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16" y="343664"/>
            <a:ext cx="4409010" cy="35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6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4611" y="4459705"/>
            <a:ext cx="10010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বনেতে জানিনে ফুল গন্ধে এমন করে আকুল,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গগনে ওঠেরে চাঁদ এমন হাসি হেসে ।।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24" y="673768"/>
            <a:ext cx="5108196" cy="34169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304" y="686802"/>
            <a:ext cx="4538580" cy="340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0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2316" y="4940968"/>
            <a:ext cx="10218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আঁখি মেলে তোমার আলো প্রথম আমার চোখ জুড়ালো,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ওই আলোতে নয়ন রেখে মুদব নয়ন শেষে ।।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167" y="577517"/>
            <a:ext cx="5759327" cy="40586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26" y="577517"/>
            <a:ext cx="5249780" cy="40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1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753853" y="320842"/>
            <a:ext cx="3978442" cy="1235242"/>
          </a:xfrm>
          <a:prstGeom prst="plaqu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BD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1285" y="3031958"/>
            <a:ext cx="87108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১।কী দেখে  কবির চোখ জুড়াল ?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২।কবি কাকে মা সম্বোধন করেছেন 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67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962400" y="513347"/>
            <a:ext cx="3416968" cy="1235242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5242" y="2438400"/>
            <a:ext cx="100263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১।কবির মন আকুল হয় কীসে ?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২।জন্মভূমি কবিতাটি কে লিখেছেন ?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৩।সার্থক শব্দের অর্থ কী ?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৪।কবি আঁখি মেলে প্রথমে কী দেখেছেন 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65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3769894" y="176463"/>
            <a:ext cx="4219073" cy="1556084"/>
          </a:xfrm>
          <a:prstGeom prst="cub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8568" y="5197642"/>
            <a:ext cx="9529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 কবিতার ভাবার্থ বুঝিয়ে লেখ 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705" y="1844843"/>
            <a:ext cx="7860632" cy="341497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4096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3233645" y="128337"/>
            <a:ext cx="5277853" cy="179671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0" y="2096407"/>
            <a:ext cx="11662611" cy="462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7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86225" y="557213"/>
            <a:ext cx="3943350" cy="1371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267074" y="2422358"/>
            <a:ext cx="3866147" cy="311216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রেহানা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গোপালপুর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তারাকান্দা,ময়মনসিংহ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74" y="2422358"/>
            <a:ext cx="3895725" cy="3895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607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336758" y="497304"/>
            <a:ext cx="5903495" cy="1540043"/>
          </a:xfrm>
          <a:prstGeom prst="ribb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9452" y="2919664"/>
            <a:ext cx="74274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/>
              <a:t>শ্রেণিঃ ষষ্ঠ</a:t>
            </a:r>
          </a:p>
          <a:p>
            <a:pPr algn="ctr"/>
            <a:r>
              <a:rPr lang="bn-BD" sz="5400" dirty="0" smtClean="0"/>
              <a:t>বিষয়ঃ বাংলা প্রথম পত্র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সয়মঃ</a:t>
            </a:r>
            <a:r>
              <a:rPr lang="bn-BD" sz="5400" dirty="0" smtClean="0"/>
              <a:t> ৪০ মিনিট</a:t>
            </a:r>
          </a:p>
          <a:p>
            <a:pPr algn="ctr"/>
            <a:r>
              <a:rPr lang="bn-BD" sz="5400" dirty="0" smtClean="0"/>
              <a:t>তারিখঃ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19561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  <p:sndAc>
          <p:stSnd>
            <p:snd r:embed="rId2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6105" y="433137"/>
            <a:ext cx="7603958" cy="657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দেখতে পাচ্ছ?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715" y="1451559"/>
            <a:ext cx="4684295" cy="52700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13" y="1764632"/>
            <a:ext cx="5628102" cy="46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27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502569" y="0"/>
            <a:ext cx="7186863" cy="1716505"/>
          </a:xfrm>
          <a:prstGeom prst="flowChartDecisio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2502569" y="1716505"/>
            <a:ext cx="6753727" cy="2117558"/>
          </a:xfrm>
          <a:prstGeom prst="doubleWave">
            <a:avLst>
              <a:gd name="adj1" fmla="val 8523"/>
              <a:gd name="adj2" fmla="val -807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656" y="4209798"/>
            <a:ext cx="3803975" cy="25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657599" y="304800"/>
            <a:ext cx="5101389" cy="154004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9811" y="2310063"/>
            <a:ext cx="5037221" cy="673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3514" y="3449053"/>
            <a:ext cx="66895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১।কবির জন্মপরিচিতি বলতে ও লিখতে পারবে।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নতুন শব্দের অর্থসহ বাক্য গঠণ করতে পারবে।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জন্মভূমির প্রতি মমত্ববোধ জাগিয়ে তুলতে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226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01545941"/>
              </p:ext>
            </p:extLst>
          </p:nvPr>
        </p:nvGraphicFramePr>
        <p:xfrm>
          <a:off x="304800" y="1909011"/>
          <a:ext cx="7218947" cy="451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331368" y="449179"/>
            <a:ext cx="4636169" cy="9785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0695" y="1194886"/>
            <a:ext cx="1188870" cy="1679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4862" y="2999873"/>
            <a:ext cx="1274703" cy="2013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8598" y="5436157"/>
            <a:ext cx="1933064" cy="1023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5658" y="1619500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6080" y="4128862"/>
            <a:ext cx="1990725" cy="2295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0695" y="1194885"/>
            <a:ext cx="1188870" cy="1679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5658" y="1619499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4862" y="3122136"/>
            <a:ext cx="1274703" cy="20134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0695" y="1317148"/>
            <a:ext cx="1188870" cy="16795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5658" y="17417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3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481137" y="112295"/>
            <a:ext cx="4491789" cy="1572126"/>
          </a:xfrm>
          <a:prstGeom prst="flowChartPunchedTap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94" y="2439368"/>
            <a:ext cx="7010401" cy="441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8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170946" y="0"/>
            <a:ext cx="4154905" cy="190901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3" y="2159736"/>
            <a:ext cx="8117305" cy="456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8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254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SLUTION</dc:creator>
  <cp:lastModifiedBy>STUDIO SLUTION</cp:lastModifiedBy>
  <cp:revision>56</cp:revision>
  <dcterms:created xsi:type="dcterms:W3CDTF">2019-11-04T14:43:20Z</dcterms:created>
  <dcterms:modified xsi:type="dcterms:W3CDTF">2019-11-05T16:35:14Z</dcterms:modified>
</cp:coreProperties>
</file>