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9" r:id="rId5"/>
    <p:sldId id="274" r:id="rId6"/>
    <p:sldId id="265" r:id="rId7"/>
    <p:sldId id="260" r:id="rId8"/>
    <p:sldId id="266" r:id="rId9"/>
    <p:sldId id="271" r:id="rId10"/>
    <p:sldId id="269" r:id="rId11"/>
    <p:sldId id="270" r:id="rId12"/>
    <p:sldId id="272" r:id="rId13"/>
    <p:sldId id="262" r:id="rId14"/>
    <p:sldId id="263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8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2E51-DF8D-4CCF-A93B-A3C78202120B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A9F6-6893-4089-A2F9-2DABAE63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A9F6-6893-4089-A2F9-2DABAE633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12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2.jpg"/><Relationship Id="rId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2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jpg"/><Relationship Id="rId7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16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3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35.jpg"/><Relationship Id="rId5" Type="http://schemas.openxmlformats.org/officeDocument/2006/relationships/image" Target="../media/image8.jpg"/><Relationship Id="rId10" Type="http://schemas.openxmlformats.org/officeDocument/2006/relationships/image" Target="../media/image22.jpg"/><Relationship Id="rId4" Type="http://schemas.openxmlformats.org/officeDocument/2006/relationships/image" Target="../media/image33.jp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2180"/>
            <a:ext cx="5438775" cy="435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71552"/>
            <a:ext cx="419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1500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evel 2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01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3" y="533400"/>
            <a:ext cx="2634177" cy="156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" y="609600"/>
            <a:ext cx="3629025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16" y="4572000"/>
            <a:ext cx="32099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64743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17182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0521" y="18288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344" y="39601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61" y="58629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18"/>
            <a:ext cx="8512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2035"/>
            <a:ext cx="2933700" cy="156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3850" y="2814935"/>
            <a:ext cx="1962150" cy="11668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800" y="39579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425" y="4034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500" y="6258580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/>
      <p:bldP spid="15" grpId="0"/>
      <p:bldP spid="16" grpId="0"/>
      <p:bldP spid="17" grpId="0"/>
      <p:bldP spid="1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evel 2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4485" r="34296" b="5684"/>
          <a:stretch/>
        </p:blipFill>
        <p:spPr>
          <a:xfrm>
            <a:off x="2667000" y="2981339"/>
            <a:ext cx="790721" cy="80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5" b="48276"/>
          <a:stretch/>
        </p:blipFill>
        <p:spPr>
          <a:xfrm>
            <a:off x="5867400" y="5333999"/>
            <a:ext cx="1077342" cy="107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2133600" cy="107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5230"/>
          <a:stretch/>
        </p:blipFill>
        <p:spPr>
          <a:xfrm>
            <a:off x="5562600" y="3899023"/>
            <a:ext cx="1073344" cy="1130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4791725" y="5372100"/>
            <a:ext cx="1075675" cy="1045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33" r="34296" b="56095"/>
          <a:stretch/>
        </p:blipFill>
        <p:spPr>
          <a:xfrm>
            <a:off x="2667000" y="4005449"/>
            <a:ext cx="790721" cy="871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6" r="9274"/>
          <a:stretch/>
        </p:blipFill>
        <p:spPr>
          <a:xfrm>
            <a:off x="5645344" y="2832223"/>
            <a:ext cx="914400" cy="113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r="48838"/>
          <a:stretch/>
        </p:blipFill>
        <p:spPr>
          <a:xfrm>
            <a:off x="381000" y="3060701"/>
            <a:ext cx="609600" cy="181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7"/>
          <a:stretch/>
        </p:blipFill>
        <p:spPr>
          <a:xfrm>
            <a:off x="381000" y="1371600"/>
            <a:ext cx="426501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76166"/>
          <a:stretch/>
        </p:blipFill>
        <p:spPr>
          <a:xfrm>
            <a:off x="2839548" y="1371600"/>
            <a:ext cx="432472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58399"/>
          <a:stretch/>
        </p:blipFill>
        <p:spPr>
          <a:xfrm>
            <a:off x="5689915" y="1371600"/>
            <a:ext cx="642425" cy="1257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182880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328" y="1828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8304" y="17526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733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২৫পয়সা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4605" y="37338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৫০পয়সা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11521" y="373380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6891" y="571500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5400" y="5715000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28600"/>
            <a:ext cx="632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vel 2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988872" y="3713857"/>
            <a:ext cx="1440128" cy="16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34" y="3810000"/>
            <a:ext cx="1586666" cy="16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9107"/>
            <a:ext cx="1680772" cy="165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5" y="5467568"/>
            <a:ext cx="1947981" cy="1200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32" y="5632133"/>
            <a:ext cx="2348198" cy="10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22608"/>
            <a:ext cx="2341230" cy="104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9582"/>
            <a:ext cx="1237095" cy="1458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68069"/>
            <a:ext cx="682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৮১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46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2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410" y="42567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পাঁচ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4091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3854" y="54759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269" y="5638800"/>
            <a:ext cx="960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334563"/>
            <a:ext cx="2640982" cy="1324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9650"/>
            <a:ext cx="3048000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>
          <a:xfrm>
            <a:off x="4953000" y="2324100"/>
            <a:ext cx="1427857" cy="133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r="33654"/>
          <a:stretch/>
        </p:blipFill>
        <p:spPr>
          <a:xfrm rot="5400000">
            <a:off x="884793" y="835263"/>
            <a:ext cx="712470" cy="1632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13716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4309" y="14478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0097" y="283106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776" y="283106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8759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2233495" cy="152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5402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47310"/>
            <a:ext cx="3048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857500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317182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781300"/>
            <a:ext cx="2386012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225"/>
            <a:ext cx="3629025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158425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865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372" y="4415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8668" y="464373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696" y="62484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259" y="642562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84" y="152401"/>
            <a:ext cx="164114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" y="1052026"/>
            <a:ext cx="2450760" cy="14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222">
            <a:off x="5615760" y="3849474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724400"/>
            <a:ext cx="31718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00112"/>
            <a:ext cx="2567041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94909"/>
            <a:ext cx="2667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22813"/>
            <a:ext cx="3076575" cy="148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4485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4632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6972" y="228600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9268" y="4419600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96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14644">
            <a:off x="7093448" y="5133384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39355"/>
            <a:ext cx="30480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36028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85850"/>
            <a:ext cx="275272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84" y="76200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633" y="37439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768" y="275338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845" y="486002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334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vel 1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44269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"/>
            <a:ext cx="628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১—৫০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5" y="513397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6450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54102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44132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4481" y="2390775"/>
            <a:ext cx="317182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09900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7536363" y="4572000"/>
            <a:ext cx="130283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5948362" y="4343400"/>
            <a:ext cx="1595438" cy="153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05125"/>
            <a:ext cx="3171825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4750"/>
            <a:ext cx="329565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810000"/>
            <a:ext cx="2762250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5257800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-34636"/>
            <a:ext cx="9144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" y="1219200"/>
            <a:ext cx="7074622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843748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পলতাকান্দা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সৃজনী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কিশরগঞ্জ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205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1032F-B7B4-4D22-94B7-EDF5515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0" y="152400"/>
            <a:ext cx="2026820" cy="25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50616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পাঠ-বাংলাদেশি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১– 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63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48270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1985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8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094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দেখি,কোন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4573250"/>
            <a:ext cx="6170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50720"/>
            <a:ext cx="4370883" cy="26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16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069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16889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১৫.১.১ - 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১৫.১.২--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480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80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486" y="42208"/>
            <a:ext cx="8040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419600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71600"/>
            <a:ext cx="4381500" cy="285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01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8462"/>
          <a:stretch/>
        </p:blipFill>
        <p:spPr>
          <a:xfrm>
            <a:off x="76200" y="1371600"/>
            <a:ext cx="4572000" cy="2855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7475" y="61722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900027" y="1051560"/>
            <a:ext cx="3505201" cy="222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8" y="1066800"/>
            <a:ext cx="3824372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3624262" cy="251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457576" cy="251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77225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445" y="586740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বেচা-কেনা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303</Words>
  <Application>Microsoft Office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95</cp:revision>
  <dcterms:created xsi:type="dcterms:W3CDTF">2006-08-16T00:00:00Z</dcterms:created>
  <dcterms:modified xsi:type="dcterms:W3CDTF">2019-11-05T05:06:57Z</dcterms:modified>
</cp:coreProperties>
</file>