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72" r:id="rId4"/>
    <p:sldId id="274" r:id="rId5"/>
    <p:sldId id="259" r:id="rId6"/>
    <p:sldId id="260" r:id="rId7"/>
    <p:sldId id="276" r:id="rId8"/>
    <p:sldId id="278" r:id="rId9"/>
    <p:sldId id="277" r:id="rId10"/>
    <p:sldId id="262" r:id="rId11"/>
    <p:sldId id="263" r:id="rId12"/>
    <p:sldId id="261" r:id="rId13"/>
    <p:sldId id="265" r:id="rId14"/>
    <p:sldId id="271" r:id="rId15"/>
    <p:sldId id="264" r:id="rId16"/>
    <p:sldId id="266" r:id="rId17"/>
    <p:sldId id="268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85C5-3690-428B-A015-85C0A8DFF3FF}" type="datetimeFigureOut">
              <a:rPr lang="en-US" smtClean="0"/>
              <a:t>05-Nov-19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486D5-CC6A-4FD9-B115-85C139F6E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5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486D5-CC6A-4FD9-B115-85C139F6EE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5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05-Nov-19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447800"/>
            <a:ext cx="28956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2502" y="3092946"/>
            <a:ext cx="818289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মুহাম্মদ নুরুল আবছার  </a:t>
            </a:r>
            <a:endParaRPr lang="bn-BD" sz="8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ফাঁসিয়াখালী ইসলামিয়া কামিল </a:t>
            </a:r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মাদ্রাসা </a:t>
            </a:r>
          </a:p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বারবাকিয়া, 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পেকুয়া, কক্সবাজার।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6096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381000"/>
            <a:ext cx="3657600" cy="58477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জুমার খুতবা আরবী ভাষায়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TTC\Desktop\picter\yyyyyyyyyy\DSCN1100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5867400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 flipH="1">
            <a:off x="4385307" y="1066800"/>
            <a:ext cx="262892" cy="685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5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5874" y="685800"/>
            <a:ext cx="3260126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এসো উত্তর বলি-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1865055"/>
            <a:ext cx="838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সালাত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রাকাত ফরজ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ফরজের জন্য জামাত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শর্ত।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জন্য আজান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 টি।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খুতবা শুনা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ওয়াজিব।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খুতবা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আরবী ভাষায়।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7881"/>
            <a:ext cx="8839200" cy="58891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12013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সালাতুল জুমা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TC\Desktop\picter\yyyyyyyyyy\4_small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676"/>
            <a:ext cx="8827931" cy="586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166945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রুকু করা </a:t>
            </a:r>
          </a:p>
        </p:txBody>
      </p:sp>
    </p:spTree>
    <p:extLst>
      <p:ext uri="{BB962C8B-B14F-4D97-AF65-F5344CB8AC3E}">
        <p14:creationId xmlns:p14="http://schemas.microsoft.com/office/powerpoint/2010/main" val="22319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TC\Desktop\picter\Mosque.Qibla_.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04850"/>
            <a:ext cx="8305800" cy="622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95600" y="31498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সিজদা করা </a:t>
            </a:r>
          </a:p>
        </p:txBody>
      </p:sp>
    </p:spTree>
    <p:extLst>
      <p:ext uri="{BB962C8B-B14F-4D97-AF65-F5344CB8AC3E}">
        <p14:creationId xmlns:p14="http://schemas.microsoft.com/office/powerpoint/2010/main" val="6317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685800"/>
            <a:ext cx="441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6670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জুমার নামাজ আদায় করা কী?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নামাজের জন্য পবিত্র অর্জন করা কী?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জুমার নামাজ কোথায় পড়তে হয়?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কারা জুমার নামাজ আদায় করে? </a:t>
            </a:r>
          </a:p>
        </p:txBody>
      </p:sp>
    </p:spTree>
    <p:extLst>
      <p:ext uri="{BB962C8B-B14F-4D97-AF65-F5344CB8AC3E}">
        <p14:creationId xmlns:p14="http://schemas.microsoft.com/office/powerpoint/2010/main" val="2260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219200"/>
            <a:ext cx="3835780" cy="5486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605135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 আহকাম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সাতটি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নামাজের আরকান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ছয়টি-</a:t>
            </a:r>
            <a:endParaRPr lang="bn-BD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83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685800"/>
            <a:ext cx="4267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971800"/>
            <a:ext cx="632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জুমার নামাজের আহকাম কয়টি ও কি কি?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জুমার নামাজের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আরকান কয়টি ও কি কি?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জুমার খুতবা শুনার গুরুত্ব আলোচনা কর । </a:t>
            </a:r>
          </a:p>
        </p:txBody>
      </p:sp>
    </p:spTree>
    <p:extLst>
      <p:ext uri="{BB962C8B-B14F-4D97-AF65-F5344CB8AC3E}">
        <p14:creationId xmlns:p14="http://schemas.microsoft.com/office/powerpoint/2010/main" val="235822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057400"/>
            <a:ext cx="5181600" cy="2971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95400"/>
            <a:ext cx="8763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আল আকায়েদ ওয়াল ফিক্‌হ</a:t>
            </a:r>
          </a:p>
          <a:p>
            <a:pPr algn="ctr"/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৮ম শ্রেণি</a:t>
            </a:r>
            <a:endParaRPr lang="en-US" sz="6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 ৫০ মিনিট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5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TC\Desktop\picter\yyyyyyyyyy\depositphotos_8046987-Muslim-man-performing-ablution-at-Jama-Masjid-Delhi-Ind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27" y="1080416"/>
            <a:ext cx="4001573" cy="2500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0"/>
            <a:ext cx="3980040" cy="26517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10000"/>
            <a:ext cx="3782414" cy="27258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407" y="1080416"/>
            <a:ext cx="3868193" cy="25771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405825"/>
            <a:ext cx="34290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 গুলি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818315"/>
            <a:ext cx="388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0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"/>
            <a:ext cx="41910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048000"/>
            <a:ext cx="3840121" cy="33481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Rectangle 5"/>
          <p:cNvSpPr/>
          <p:nvPr/>
        </p:nvSpPr>
        <p:spPr>
          <a:xfrm>
            <a:off x="990600" y="5486400"/>
            <a:ext cx="3048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খুতবার পূর্বে আজান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2209800" y="4191000"/>
            <a:ext cx="457200" cy="1066800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67400" y="533400"/>
            <a:ext cx="2514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জুমার আজান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949260" y="1524000"/>
            <a:ext cx="365940" cy="121920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1" y="609600"/>
            <a:ext cx="83058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জুমার সালাত আদায় এর সময়, নিয়ম ও খুতবা শুনার গুরুত্ব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2004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 – ৩য়</a:t>
            </a:r>
            <a:endParaRPr lang="en-US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– ৫ম , </a:t>
            </a:r>
            <a:r>
              <a:rPr lang="bn-BD" sz="48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পৃষ্ঠা নং – ১</a:t>
            </a:r>
            <a:r>
              <a:rPr lang="en-US" sz="48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38</a:t>
            </a:r>
            <a:endParaRPr lang="en-US" sz="48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8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990600"/>
            <a:ext cx="33528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667000"/>
            <a:ext cx="6019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জুমার সালাত কয় রাকাত ফরজ তা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জুমার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ফরজের জন্য জামাত কি তা বলতে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জুমার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জন্য আজান কয়টি তা বলতে পারবে।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জুমার খুতবা শুনা কি তা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ব্যাখ্যা করতে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পারবে।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জুমার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খুতবা কোন ভাষায় তা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বিশ্লেষণ করতে পারবে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68774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17399"/>
            <a:ext cx="8382000" cy="60406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5600" y="304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জুমার সালাত দুই রাকাত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0"/>
            <a:ext cx="9035345" cy="601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50772" y="329625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জামাত শর্ত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6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TC\Desktop\picter\yyyyyyyyyy\DSCN1100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21064"/>
            <a:ext cx="6934200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24200" y="3003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জুমায়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খুতবা </a:t>
            </a:r>
            <a:r>
              <a:rPr lang="bn-BD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শুনা 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ওয়াজিব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 flipH="1">
            <a:off x="4312919" y="781050"/>
            <a:ext cx="144781" cy="81915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1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394</TotalTime>
  <Words>221</Words>
  <Application>Microsoft Office PowerPoint</Application>
  <PresentationFormat>On-screen Show (4:3)</PresentationFormat>
  <Paragraphs>58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Madina Computer</cp:lastModifiedBy>
  <cp:revision>169</cp:revision>
  <dcterms:created xsi:type="dcterms:W3CDTF">2006-08-16T00:00:00Z</dcterms:created>
  <dcterms:modified xsi:type="dcterms:W3CDTF">2019-11-05T12:48:32Z</dcterms:modified>
</cp:coreProperties>
</file>