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73" r:id="rId7"/>
    <p:sldId id="261" r:id="rId8"/>
    <p:sldId id="270" r:id="rId9"/>
    <p:sldId id="275" r:id="rId10"/>
    <p:sldId id="268" r:id="rId11"/>
    <p:sldId id="276" r:id="rId12"/>
    <p:sldId id="271" r:id="rId13"/>
    <p:sldId id="277" r:id="rId14"/>
    <p:sldId id="266" r:id="rId15"/>
    <p:sldId id="274" r:id="rId16"/>
    <p:sldId id="269" r:id="rId17"/>
    <p:sldId id="263" r:id="rId18"/>
    <p:sldId id="264" r:id="rId19"/>
    <p:sldId id="26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1ADF9-D0E9-4453-813C-EE0E91140EE5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182E4-B518-4DAC-B041-03C7FCEAA0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182E4-B518-4DAC-B041-03C7FCEAA0E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 কর</a:t>
            </a:r>
            <a:r>
              <a:rPr lang="bn-BD" baseline="0" dirty="0" smtClean="0"/>
              <a:t> 28 জানু.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182E4-B518-4DAC-B041-03C7FCEAA0E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205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35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119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218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578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883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045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41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59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534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236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67249" y="1409700"/>
            <a:ext cx="2895600" cy="1066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8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TextBox 2"/>
          <p:cNvSpPr txBox="1"/>
          <p:nvPr/>
        </p:nvSpPr>
        <p:spPr>
          <a:xfrm>
            <a:off x="480551" y="3054846"/>
            <a:ext cx="818289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8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মুহাম্মদ নুরুল আবছার  </a:t>
            </a:r>
          </a:p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ফাঁসিয়াখালী ইসলামিয়া কামিল মাদ্রাসা </a:t>
            </a:r>
          </a:p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বারবাকিয়া, পেকুয়া, কক্সবাজার।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049" y="57150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51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ddha.he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488"/>
            <a:ext cx="4975758" cy="51435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3857628"/>
            <a:ext cx="2602036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ounded Rectangle 3"/>
          <p:cNvSpPr/>
          <p:nvPr/>
        </p:nvSpPr>
        <p:spPr>
          <a:xfrm>
            <a:off x="1643042" y="285728"/>
            <a:ext cx="6500858" cy="121444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চাকমারা বৌদ্ধ ধর্মাবলম্বি 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232584"/>
            <a:ext cx="8286808" cy="56254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2844" y="-24"/>
            <a:ext cx="8786842" cy="7143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চাকমারা যে পদ্বতিতে চাষ করে তাকে ‘জুম’ চাষ বলে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63343036_183a42a491_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346" y="0"/>
            <a:ext cx="4850654" cy="3286124"/>
          </a:xfrm>
          <a:prstGeom prst="rect">
            <a:avLst/>
          </a:prstGeom>
        </p:spPr>
      </p:pic>
      <p:pic>
        <p:nvPicPr>
          <p:cNvPr id="3" name="Picture 2" descr="61BC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0024" y="3286124"/>
            <a:ext cx="5253976" cy="3500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banglades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3929066"/>
            <a:ext cx="3905245" cy="292893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0" y="0"/>
            <a:ext cx="2786082" cy="285752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চাকমাদের কাজ কর্ম বা আয়ের উৎস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857488" y="1357298"/>
            <a:ext cx="142876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500298" y="2357430"/>
            <a:ext cx="1357322" cy="107157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H="1">
            <a:off x="982637" y="3340100"/>
            <a:ext cx="857257" cy="349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728" y="285728"/>
            <a:ext cx="6286544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চাকমাদের ঐতিহ্যবাহি পোশাক 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1785926"/>
            <a:ext cx="3157553" cy="45958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282" y="2357430"/>
            <a:ext cx="4857784" cy="2862322"/>
          </a:xfrm>
          <a:prstGeom prst="rect">
            <a:avLst/>
          </a:prstGeom>
        </p:spPr>
        <p:style>
          <a:lnRef idx="3">
            <a:schemeClr val="lt1"/>
          </a:lnRef>
          <a:fillRef idx="1001">
            <a:schemeClr val="lt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চাকমা মেয়েদের পরনের কাপড়ের নাম ‘পিনোন ও হাদি’</a:t>
            </a:r>
          </a:p>
          <a:p>
            <a:pPr algn="ctr"/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                                                                                    </a:t>
            </a:r>
          </a:p>
          <a:p>
            <a:pPr algn="ctr">
              <a:buFont typeface="Wingdings" pitchFamily="2" charset="2"/>
              <a:buChar char="v"/>
            </a:pPr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আর পুরুষরা পরে মোটা সুতার জামা, ধুতি, এবং গামছা </a:t>
            </a:r>
            <a:endParaRPr lang="en-US" sz="36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Bitmap Image" r:id="rId3" imgW="0" imgH="0" progId="PBrush">
                  <p:embed/>
                </p:oleObj>
              </mc:Choice>
              <mc:Fallback>
                <p:oleObj name="Bitmap Image" r:id="rId3" imgW="0" imgH="0" progId="PBrush">
                  <p:embed/>
                  <p:pic>
                    <p:nvPicPr>
                      <p:cNvPr id="0" name="AutoShape 4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3444845720_26331703f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0"/>
            <a:ext cx="4357686" cy="35428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4071966" y="1428736"/>
            <a:ext cx="4071966" cy="10001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চাকমাদের</a:t>
            </a:r>
            <a:r>
              <a:rPr lang="bn-BD" sz="24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bn-BD" sz="24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উৎসব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bangladesh-tribal-drama-2008-11-12-11-3-4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00439"/>
            <a:ext cx="4786314" cy="33575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144000" y="4643446"/>
            <a:ext cx="3714744" cy="107157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বৈশাখী পূর্ণিমা উৎযাপন </a:t>
            </a:r>
            <a:endParaRPr lang="en-US" sz="3600" b="1" dirty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87791"/>
            <a:ext cx="4429156" cy="76944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চাকমাদের ভিবিন্ন উৎসব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357686" y="1571612"/>
            <a:ext cx="357190" cy="64294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4929190" y="4786322"/>
            <a:ext cx="357190" cy="642942"/>
          </a:xfrm>
          <a:prstGeom prst="leftArrow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25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06 1.75763E-7 L 0.46267 -0.00185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956E-6 L -0.41181 -0.00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909783846_4343f06c7f_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48198" cy="32147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 descr="PBG-PB1014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0"/>
            <a:ext cx="4572000" cy="32861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 descr="pd284872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3429000"/>
            <a:ext cx="4500562" cy="3429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 descr="downloa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29000"/>
            <a:ext cx="4572000" cy="34290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928926" y="-24"/>
            <a:ext cx="1571636" cy="64633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ঘিলাখারা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29586" y="6470"/>
            <a:ext cx="1214446" cy="70788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বিজু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15272" y="3357562"/>
            <a:ext cx="1500198" cy="646331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বউচি</a:t>
            </a:r>
            <a:r>
              <a:rPr lang="bn-BD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28860" y="3500438"/>
            <a:ext cx="2071702" cy="584775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নৌকা ভাসানো </a:t>
            </a:r>
            <a:endParaRPr lang="en-US" sz="32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645273"/>
            <a:ext cx="7858179" cy="186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11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5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115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429256" y="3857628"/>
            <a:ext cx="928694" cy="92869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3929066"/>
            <a:ext cx="3214678" cy="23574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পাশের ছবিটি চাকমাদের কোন উৎসবের এবং এর নাম কি লিখ  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7909783846_4343f06c7f_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0029" y="3429000"/>
            <a:ext cx="4653971" cy="342900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3500430" y="4714884"/>
            <a:ext cx="928694" cy="71438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357166"/>
            <a:ext cx="7072362" cy="15696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bn-BD" sz="60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বলি</a:t>
            </a:r>
            <a:endParaRPr lang="en-US" sz="6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3143248"/>
            <a:ext cx="82868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চাকমারা </a:t>
            </a:r>
            <a:r>
              <a:rPr lang="bn-BD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কোন গোষ্ঠির </a:t>
            </a:r>
            <a:r>
              <a:rPr lang="bn-BD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লোক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চাকমারা </a:t>
            </a:r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 কি উৎসব </a:t>
            </a:r>
            <a:r>
              <a:rPr lang="bn-BD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উৎযাপন করে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চাকমারা </a:t>
            </a:r>
            <a:r>
              <a:rPr lang="bn-BD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কোন ধর্মাবলম্বি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15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71538" y="428604"/>
            <a:ext cx="7072362" cy="124779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2590800"/>
            <a:ext cx="693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চাকমাদের সামাজিক, সাংস্কৃতিক ও ধর্মীয় জীবনের প্রধান বৈশিষ্ট উল্লেখ 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42976" y="3714752"/>
          <a:ext cx="6715172" cy="15001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08246"/>
                <a:gridCol w="1967349"/>
                <a:gridCol w="3777311"/>
                <a:gridCol w="262266"/>
              </a:tblGrid>
              <a:tr h="785818">
                <a:tc>
                  <a:txBody>
                    <a:bodyPr/>
                    <a:lstStyle/>
                    <a:p>
                      <a:r>
                        <a:rPr lang="bn-BD" dirty="0" smtClean="0"/>
                        <a:t>১।</a:t>
                      </a:r>
                      <a:r>
                        <a:rPr lang="bn-BD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জীবন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3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ব্যবস্থ্যা </a:t>
                      </a:r>
                      <a:endParaRPr lang="en-US" sz="3200" dirty="0">
                        <a:solidFill>
                          <a:schemeClr val="bg2">
                            <a:lumMod val="10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                   </a:t>
                      </a:r>
                      <a:r>
                        <a:rPr lang="bn-BD" sz="3200" dirty="0" smtClean="0"/>
                        <a:t> </a:t>
                      </a:r>
                      <a:r>
                        <a:rPr lang="bn-BD" sz="3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বৈশি</a:t>
                      </a:r>
                      <a:r>
                        <a:rPr lang="bn-BD" sz="32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ষ্ট্য</a:t>
                      </a:r>
                      <a:endParaRPr lang="en-US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14380">
                <a:tc>
                  <a:txBody>
                    <a:bodyPr/>
                    <a:lstStyle/>
                    <a:p>
                      <a:r>
                        <a:rPr lang="bn-BD" dirty="0" smtClean="0"/>
                        <a:t>২।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b="1" dirty="0" smtClean="0">
                          <a:latin typeface="NikoshBAN" pitchFamily="2" charset="0"/>
                          <a:cs typeface="NikoshBAN" pitchFamily="2" charset="0"/>
                        </a:rPr>
                        <a:t>সামাজিক</a:t>
                      </a:r>
                      <a:r>
                        <a:rPr lang="bn-BD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42976" y="5214950"/>
          <a:ext cx="6715172" cy="162592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08246"/>
                <a:gridCol w="1977823"/>
                <a:gridCol w="3530755"/>
                <a:gridCol w="236082"/>
                <a:gridCol w="262266"/>
              </a:tblGrid>
              <a:tr h="785818">
                <a:tc>
                  <a:txBody>
                    <a:bodyPr/>
                    <a:lstStyle/>
                    <a:p>
                      <a:r>
                        <a:rPr lang="bn-BD" dirty="0" smtClean="0"/>
                        <a:t>৩।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সাংস্কৃতিক</a:t>
                      </a:r>
                      <a:endParaRPr lang="en-US" sz="3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40111">
                <a:tc>
                  <a:txBody>
                    <a:bodyPr/>
                    <a:lstStyle/>
                    <a:p>
                      <a:r>
                        <a:rPr lang="bn-BD" dirty="0" smtClean="0"/>
                        <a:t>৪।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b="1" dirty="0" smtClean="0">
                          <a:latin typeface="NikoshBAN" pitchFamily="2" charset="0"/>
                          <a:cs typeface="NikoshBAN" pitchFamily="2" charset="0"/>
                        </a:rPr>
                        <a:t>ধর্মীয় 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336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642918"/>
            <a:ext cx="9144000" cy="49292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700" b="1" dirty="0" smtClean="0">
                <a:solidFill>
                  <a:srgbClr val="FFFF66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solidFill>
                <a:srgbClr val="FFFF66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62721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7664" y="1115616"/>
            <a:ext cx="593687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BD" sz="5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বাংলাদেশ ও বিশ্বপরিচয়</a:t>
            </a:r>
            <a:r>
              <a:rPr lang="bn-BD" sz="4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শ্রেণি ৮ম</a:t>
            </a:r>
          </a:p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সময়ঃ৫০মিঃ</a:t>
            </a:r>
          </a:p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72130" y="1357298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7318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5480724821_e4b82baaf8_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634" y="11574"/>
            <a:ext cx="9229634" cy="68464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23928" y="13559"/>
            <a:ext cx="249138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600" b="1" dirty="0">
                <a:solidFill>
                  <a:srgbClr val="FFFF66"/>
                </a:solidFill>
                <a:latin typeface="NikoshBAN" pitchFamily="2" charset="0"/>
                <a:cs typeface="NikoshBAN" pitchFamily="2" charset="0"/>
              </a:rPr>
              <a:t>উপজাতি</a:t>
            </a:r>
            <a:r>
              <a:rPr lang="bn-BD" sz="3200" b="1" dirty="0">
                <a:solidFill>
                  <a:srgbClr val="FFFF66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FFFF66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6770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0012" y="609600"/>
            <a:ext cx="757242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6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চাকমা</a:t>
            </a:r>
            <a:r>
              <a:rPr lang="bn-BD" sz="48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সম্প্রদায়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অধ্যায় -১১</a:t>
            </a:r>
          </a:p>
          <a:p>
            <a:pPr algn="ctr"/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পৃষ্ঠা নং -৯১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10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79712" y="285728"/>
            <a:ext cx="5164056" cy="11270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085" y="1916832"/>
            <a:ext cx="82809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এই পাঠ থেকে শিক্ষার্থীরা –</a:t>
            </a:r>
          </a:p>
          <a:p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বাংলাদেশের উপজাতির ভৌগলিক অবস্থান কোথায় তা বলতে </a:t>
            </a:r>
          </a:p>
          <a:p>
            <a:r>
              <a:rPr lang="bn-BD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পারবে </a:t>
            </a:r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32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২.  চাকমাদের জীবন বৈচিত্র্য  সম্পর্কে ব্যাখ্যা করতে </a:t>
            </a:r>
            <a:r>
              <a:rPr lang="bn-BD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 </a:t>
            </a:r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32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৩.  তাদের সাংস্কৃতিক </a:t>
            </a:r>
            <a:r>
              <a:rPr lang="bn-BD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বৈচিত্র্য </a:t>
            </a:r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সম্পর্কে বর্ণনা </a:t>
            </a:r>
            <a:r>
              <a:rPr lang="bn-BD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 । </a:t>
            </a:r>
            <a:endParaRPr lang="bn-BD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46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lawesi-tengah-tribe-wom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428604"/>
            <a:ext cx="4643438" cy="58578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14349" y="642918"/>
            <a:ext cx="37862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32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নৃ-তাত্ত্বিক বিচারে চাকমারা মঙ্গোলিয় জন গোষ্ঠির লোক ।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215074" y="3143248"/>
            <a:ext cx="857256" cy="71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406" y="2857496"/>
            <a:ext cx="3714776" cy="1569660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n-BD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মুখ গোলাকার 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তাদের নাক চ্যাপ্টা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গায়ের রঙ হলদেটে </a:t>
            </a:r>
            <a:endParaRPr lang="en-US" sz="3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572132" y="2143116"/>
            <a:ext cx="2286016" cy="2571768"/>
          </a:xfrm>
          <a:prstGeom prst="ellipse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214678" y="3071810"/>
            <a:ext cx="214314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214678" y="3571876"/>
            <a:ext cx="2928958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214678" y="4143380"/>
            <a:ext cx="2928958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57356" y="2071678"/>
            <a:ext cx="315773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b="1" dirty="0"/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214289"/>
            <a:ext cx="3571900" cy="498186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28596" y="5143512"/>
            <a:ext cx="8286776" cy="114300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এরা মূলত রাঙ্গামাটি,খাগড়াছড়ি,বান্দারবানে</a:t>
            </a:r>
            <a:r>
              <a:rPr lang="en-AU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ও কক্সবাজার  এলাকায় বাসকরে।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5720" y="285728"/>
            <a:ext cx="4429156" cy="9286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চাকমাদের ভৌগলিক অবস্থান</a:t>
            </a:r>
            <a:endParaRPr lang="en-US" sz="3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7051746" y="2133600"/>
            <a:ext cx="1749368" cy="2981739"/>
          </a:xfrm>
          <a:custGeom>
            <a:avLst/>
            <a:gdLst>
              <a:gd name="connsiteX0" fmla="*/ 197193 w 1749368"/>
              <a:gd name="connsiteY0" fmla="*/ 318052 h 2981739"/>
              <a:gd name="connsiteX1" fmla="*/ 170689 w 1749368"/>
              <a:gd name="connsiteY1" fmla="*/ 357809 h 2981739"/>
              <a:gd name="connsiteX2" fmla="*/ 117680 w 1749368"/>
              <a:gd name="connsiteY2" fmla="*/ 477078 h 2981739"/>
              <a:gd name="connsiteX3" fmla="*/ 77924 w 1749368"/>
              <a:gd name="connsiteY3" fmla="*/ 490330 h 2981739"/>
              <a:gd name="connsiteX4" fmla="*/ 51419 w 1749368"/>
              <a:gd name="connsiteY4" fmla="*/ 530087 h 2981739"/>
              <a:gd name="connsiteX5" fmla="*/ 38167 w 1749368"/>
              <a:gd name="connsiteY5" fmla="*/ 569843 h 2981739"/>
              <a:gd name="connsiteX6" fmla="*/ 24915 w 1749368"/>
              <a:gd name="connsiteY6" fmla="*/ 993913 h 2981739"/>
              <a:gd name="connsiteX7" fmla="*/ 64671 w 1749368"/>
              <a:gd name="connsiteY7" fmla="*/ 1245704 h 2981739"/>
              <a:gd name="connsiteX8" fmla="*/ 170689 w 1749368"/>
              <a:gd name="connsiteY8" fmla="*/ 1298713 h 2981739"/>
              <a:gd name="connsiteX9" fmla="*/ 210445 w 1749368"/>
              <a:gd name="connsiteY9" fmla="*/ 1311965 h 2981739"/>
              <a:gd name="connsiteX10" fmla="*/ 250202 w 1749368"/>
              <a:gd name="connsiteY10" fmla="*/ 1325217 h 2981739"/>
              <a:gd name="connsiteX11" fmla="*/ 303211 w 1749368"/>
              <a:gd name="connsiteY11" fmla="*/ 1378226 h 2981739"/>
              <a:gd name="connsiteX12" fmla="*/ 316463 w 1749368"/>
              <a:gd name="connsiteY12" fmla="*/ 1417983 h 2981739"/>
              <a:gd name="connsiteX13" fmla="*/ 395976 w 1749368"/>
              <a:gd name="connsiteY13" fmla="*/ 1457739 h 2981739"/>
              <a:gd name="connsiteX14" fmla="*/ 594758 w 1749368"/>
              <a:gd name="connsiteY14" fmla="*/ 1444487 h 2981739"/>
              <a:gd name="connsiteX15" fmla="*/ 608011 w 1749368"/>
              <a:gd name="connsiteY15" fmla="*/ 1404730 h 2981739"/>
              <a:gd name="connsiteX16" fmla="*/ 634515 w 1749368"/>
              <a:gd name="connsiteY16" fmla="*/ 1431235 h 2981739"/>
              <a:gd name="connsiteX17" fmla="*/ 661019 w 1749368"/>
              <a:gd name="connsiteY17" fmla="*/ 1563757 h 2981739"/>
              <a:gd name="connsiteX18" fmla="*/ 727280 w 1749368"/>
              <a:gd name="connsiteY18" fmla="*/ 1616765 h 2981739"/>
              <a:gd name="connsiteX19" fmla="*/ 859802 w 1749368"/>
              <a:gd name="connsiteY19" fmla="*/ 1603513 h 2981739"/>
              <a:gd name="connsiteX20" fmla="*/ 873054 w 1749368"/>
              <a:gd name="connsiteY20" fmla="*/ 1683026 h 2981739"/>
              <a:gd name="connsiteX21" fmla="*/ 926063 w 1749368"/>
              <a:gd name="connsiteY21" fmla="*/ 1736035 h 2981739"/>
              <a:gd name="connsiteX22" fmla="*/ 952567 w 1749368"/>
              <a:gd name="connsiteY22" fmla="*/ 1815548 h 2981739"/>
              <a:gd name="connsiteX23" fmla="*/ 965819 w 1749368"/>
              <a:gd name="connsiteY23" fmla="*/ 1855304 h 2981739"/>
              <a:gd name="connsiteX24" fmla="*/ 992324 w 1749368"/>
              <a:gd name="connsiteY24" fmla="*/ 1961322 h 2981739"/>
              <a:gd name="connsiteX25" fmla="*/ 1005576 w 1749368"/>
              <a:gd name="connsiteY25" fmla="*/ 2146852 h 2981739"/>
              <a:gd name="connsiteX26" fmla="*/ 1058584 w 1749368"/>
              <a:gd name="connsiteY26" fmla="*/ 2438400 h 2981739"/>
              <a:gd name="connsiteX27" fmla="*/ 1111593 w 1749368"/>
              <a:gd name="connsiteY27" fmla="*/ 2517913 h 2981739"/>
              <a:gd name="connsiteX28" fmla="*/ 1138097 w 1749368"/>
              <a:gd name="connsiteY28" fmla="*/ 2557670 h 2981739"/>
              <a:gd name="connsiteX29" fmla="*/ 1177854 w 1749368"/>
              <a:gd name="connsiteY29" fmla="*/ 2570922 h 2981739"/>
              <a:gd name="connsiteX30" fmla="*/ 1217611 w 1749368"/>
              <a:gd name="connsiteY30" fmla="*/ 2637183 h 2981739"/>
              <a:gd name="connsiteX31" fmla="*/ 1230863 w 1749368"/>
              <a:gd name="connsiteY31" fmla="*/ 2676939 h 2981739"/>
              <a:gd name="connsiteX32" fmla="*/ 1257367 w 1749368"/>
              <a:gd name="connsiteY32" fmla="*/ 2769704 h 2981739"/>
              <a:gd name="connsiteX33" fmla="*/ 1283871 w 1749368"/>
              <a:gd name="connsiteY33" fmla="*/ 2796209 h 2981739"/>
              <a:gd name="connsiteX34" fmla="*/ 1350132 w 1749368"/>
              <a:gd name="connsiteY34" fmla="*/ 2888974 h 2981739"/>
              <a:gd name="connsiteX35" fmla="*/ 1442897 w 1749368"/>
              <a:gd name="connsiteY35" fmla="*/ 2968487 h 2981739"/>
              <a:gd name="connsiteX36" fmla="*/ 1482654 w 1749368"/>
              <a:gd name="connsiteY36" fmla="*/ 2981739 h 2981739"/>
              <a:gd name="connsiteX37" fmla="*/ 1442897 w 1749368"/>
              <a:gd name="connsiteY37" fmla="*/ 2796209 h 2981739"/>
              <a:gd name="connsiteX38" fmla="*/ 1403141 w 1749368"/>
              <a:gd name="connsiteY38" fmla="*/ 2782957 h 2981739"/>
              <a:gd name="connsiteX39" fmla="*/ 1350132 w 1749368"/>
              <a:gd name="connsiteY39" fmla="*/ 2676939 h 2981739"/>
              <a:gd name="connsiteX40" fmla="*/ 1336880 w 1749368"/>
              <a:gd name="connsiteY40" fmla="*/ 2637183 h 2981739"/>
              <a:gd name="connsiteX41" fmla="*/ 1482654 w 1749368"/>
              <a:gd name="connsiteY41" fmla="*/ 2385391 h 2981739"/>
              <a:gd name="connsiteX42" fmla="*/ 1522411 w 1749368"/>
              <a:gd name="connsiteY42" fmla="*/ 2398643 h 2981739"/>
              <a:gd name="connsiteX43" fmla="*/ 1535663 w 1749368"/>
              <a:gd name="connsiteY43" fmla="*/ 2438400 h 2981739"/>
              <a:gd name="connsiteX44" fmla="*/ 1575419 w 1749368"/>
              <a:gd name="connsiteY44" fmla="*/ 2451652 h 2981739"/>
              <a:gd name="connsiteX45" fmla="*/ 1601924 w 1749368"/>
              <a:gd name="connsiteY45" fmla="*/ 2478157 h 2981739"/>
              <a:gd name="connsiteX46" fmla="*/ 1641680 w 1749368"/>
              <a:gd name="connsiteY46" fmla="*/ 2504661 h 2981739"/>
              <a:gd name="connsiteX47" fmla="*/ 1694689 w 1749368"/>
              <a:gd name="connsiteY47" fmla="*/ 2345635 h 2981739"/>
              <a:gd name="connsiteX48" fmla="*/ 1668184 w 1749368"/>
              <a:gd name="connsiteY48" fmla="*/ 2266122 h 2981739"/>
              <a:gd name="connsiteX49" fmla="*/ 1654932 w 1749368"/>
              <a:gd name="connsiteY49" fmla="*/ 2226365 h 2981739"/>
              <a:gd name="connsiteX50" fmla="*/ 1641680 w 1749368"/>
              <a:gd name="connsiteY50" fmla="*/ 2067339 h 2981739"/>
              <a:gd name="connsiteX51" fmla="*/ 1628428 w 1749368"/>
              <a:gd name="connsiteY51" fmla="*/ 1669774 h 2981739"/>
              <a:gd name="connsiteX52" fmla="*/ 1601924 w 1749368"/>
              <a:gd name="connsiteY52" fmla="*/ 1550504 h 2981739"/>
              <a:gd name="connsiteX53" fmla="*/ 1588671 w 1749368"/>
              <a:gd name="connsiteY53" fmla="*/ 1444487 h 2981739"/>
              <a:gd name="connsiteX54" fmla="*/ 1562167 w 1749368"/>
              <a:gd name="connsiteY54" fmla="*/ 1364974 h 2981739"/>
              <a:gd name="connsiteX55" fmla="*/ 1535663 w 1749368"/>
              <a:gd name="connsiteY55" fmla="*/ 1285461 h 2981739"/>
              <a:gd name="connsiteX56" fmla="*/ 1522411 w 1749368"/>
              <a:gd name="connsiteY56" fmla="*/ 1245704 h 2981739"/>
              <a:gd name="connsiteX57" fmla="*/ 1495906 w 1749368"/>
              <a:gd name="connsiteY57" fmla="*/ 1126435 h 2981739"/>
              <a:gd name="connsiteX58" fmla="*/ 1482654 w 1749368"/>
              <a:gd name="connsiteY58" fmla="*/ 1086678 h 2981739"/>
              <a:gd name="connsiteX59" fmla="*/ 1456150 w 1749368"/>
              <a:gd name="connsiteY59" fmla="*/ 993913 h 2981739"/>
              <a:gd name="connsiteX60" fmla="*/ 1442897 w 1749368"/>
              <a:gd name="connsiteY60" fmla="*/ 834887 h 2981739"/>
              <a:gd name="connsiteX61" fmla="*/ 1429645 w 1749368"/>
              <a:gd name="connsiteY61" fmla="*/ 649357 h 2981739"/>
              <a:gd name="connsiteX62" fmla="*/ 1403141 w 1749368"/>
              <a:gd name="connsiteY62" fmla="*/ 569843 h 2981739"/>
              <a:gd name="connsiteX63" fmla="*/ 1297124 w 1749368"/>
              <a:gd name="connsiteY63" fmla="*/ 490330 h 2981739"/>
              <a:gd name="connsiteX64" fmla="*/ 1283871 w 1749368"/>
              <a:gd name="connsiteY64" fmla="*/ 450574 h 2981739"/>
              <a:gd name="connsiteX65" fmla="*/ 1244115 w 1749368"/>
              <a:gd name="connsiteY65" fmla="*/ 437322 h 2981739"/>
              <a:gd name="connsiteX66" fmla="*/ 1177854 w 1749368"/>
              <a:gd name="connsiteY66" fmla="*/ 450574 h 2981739"/>
              <a:gd name="connsiteX67" fmla="*/ 1071837 w 1749368"/>
              <a:gd name="connsiteY67" fmla="*/ 463826 h 2981739"/>
              <a:gd name="connsiteX68" fmla="*/ 1045332 w 1749368"/>
              <a:gd name="connsiteY68" fmla="*/ 636104 h 2981739"/>
              <a:gd name="connsiteX69" fmla="*/ 1018828 w 1749368"/>
              <a:gd name="connsiteY69" fmla="*/ 662609 h 2981739"/>
              <a:gd name="connsiteX70" fmla="*/ 979071 w 1749368"/>
              <a:gd name="connsiteY70" fmla="*/ 728870 h 2981739"/>
              <a:gd name="connsiteX71" fmla="*/ 939315 w 1749368"/>
              <a:gd name="connsiteY71" fmla="*/ 742122 h 2981739"/>
              <a:gd name="connsiteX72" fmla="*/ 926063 w 1749368"/>
              <a:gd name="connsiteY72" fmla="*/ 781878 h 2981739"/>
              <a:gd name="connsiteX73" fmla="*/ 899558 w 1749368"/>
              <a:gd name="connsiteY73" fmla="*/ 808383 h 2981739"/>
              <a:gd name="connsiteX74" fmla="*/ 886306 w 1749368"/>
              <a:gd name="connsiteY74" fmla="*/ 1007165 h 2981739"/>
              <a:gd name="connsiteX75" fmla="*/ 873054 w 1749368"/>
              <a:gd name="connsiteY75" fmla="*/ 1060174 h 2981739"/>
              <a:gd name="connsiteX76" fmla="*/ 833297 w 1749368"/>
              <a:gd name="connsiteY76" fmla="*/ 1073426 h 2981739"/>
              <a:gd name="connsiteX77" fmla="*/ 793541 w 1749368"/>
              <a:gd name="connsiteY77" fmla="*/ 1046922 h 2981739"/>
              <a:gd name="connsiteX78" fmla="*/ 767037 w 1749368"/>
              <a:gd name="connsiteY78" fmla="*/ 967409 h 2981739"/>
              <a:gd name="connsiteX79" fmla="*/ 740532 w 1749368"/>
              <a:gd name="connsiteY79" fmla="*/ 861391 h 2981739"/>
              <a:gd name="connsiteX80" fmla="*/ 714028 w 1749368"/>
              <a:gd name="connsiteY80" fmla="*/ 781878 h 2981739"/>
              <a:gd name="connsiteX81" fmla="*/ 608011 w 1749368"/>
              <a:gd name="connsiteY81" fmla="*/ 755374 h 2981739"/>
              <a:gd name="connsiteX82" fmla="*/ 541750 w 1749368"/>
              <a:gd name="connsiteY82" fmla="*/ 622852 h 2981739"/>
              <a:gd name="connsiteX83" fmla="*/ 555002 w 1749368"/>
              <a:gd name="connsiteY83" fmla="*/ 344557 h 2981739"/>
              <a:gd name="connsiteX84" fmla="*/ 581506 w 1749368"/>
              <a:gd name="connsiteY84" fmla="*/ 212035 h 2981739"/>
              <a:gd name="connsiteX85" fmla="*/ 594758 w 1749368"/>
              <a:gd name="connsiteY85" fmla="*/ 106017 h 2981739"/>
              <a:gd name="connsiteX86" fmla="*/ 608011 w 1749368"/>
              <a:gd name="connsiteY86" fmla="*/ 26504 h 2981739"/>
              <a:gd name="connsiteX87" fmla="*/ 581506 w 1749368"/>
              <a:gd name="connsiteY87" fmla="*/ 0 h 2981739"/>
              <a:gd name="connsiteX88" fmla="*/ 501993 w 1749368"/>
              <a:gd name="connsiteY88" fmla="*/ 13252 h 2981739"/>
              <a:gd name="connsiteX89" fmla="*/ 475489 w 1749368"/>
              <a:gd name="connsiteY89" fmla="*/ 39757 h 2981739"/>
              <a:gd name="connsiteX90" fmla="*/ 422480 w 1749368"/>
              <a:gd name="connsiteY90" fmla="*/ 53009 h 2981739"/>
              <a:gd name="connsiteX91" fmla="*/ 382724 w 1749368"/>
              <a:gd name="connsiteY91" fmla="*/ 66261 h 2981739"/>
              <a:gd name="connsiteX92" fmla="*/ 356219 w 1749368"/>
              <a:gd name="connsiteY92" fmla="*/ 92765 h 2981739"/>
              <a:gd name="connsiteX93" fmla="*/ 316463 w 1749368"/>
              <a:gd name="connsiteY93" fmla="*/ 106017 h 2981739"/>
              <a:gd name="connsiteX94" fmla="*/ 303211 w 1749368"/>
              <a:gd name="connsiteY94" fmla="*/ 145774 h 2981739"/>
              <a:gd name="connsiteX95" fmla="*/ 250202 w 1749368"/>
              <a:gd name="connsiteY95" fmla="*/ 304800 h 2981739"/>
              <a:gd name="connsiteX96" fmla="*/ 210445 w 1749368"/>
              <a:gd name="connsiteY96" fmla="*/ 318052 h 2981739"/>
              <a:gd name="connsiteX97" fmla="*/ 157437 w 1749368"/>
              <a:gd name="connsiteY97" fmla="*/ 357809 h 2981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1749368" h="2981739">
                <a:moveTo>
                  <a:pt x="197193" y="318052"/>
                </a:moveTo>
                <a:cubicBezTo>
                  <a:pt x="188358" y="331304"/>
                  <a:pt x="177158" y="343255"/>
                  <a:pt x="170689" y="357809"/>
                </a:cubicBezTo>
                <a:cubicBezTo>
                  <a:pt x="158402" y="385454"/>
                  <a:pt x="148705" y="452258"/>
                  <a:pt x="117680" y="477078"/>
                </a:cubicBezTo>
                <a:cubicBezTo>
                  <a:pt x="106772" y="485804"/>
                  <a:pt x="91176" y="485913"/>
                  <a:pt x="77924" y="490330"/>
                </a:cubicBezTo>
                <a:cubicBezTo>
                  <a:pt x="69089" y="503582"/>
                  <a:pt x="58542" y="515841"/>
                  <a:pt x="51419" y="530087"/>
                </a:cubicBezTo>
                <a:cubicBezTo>
                  <a:pt x="45172" y="542581"/>
                  <a:pt x="38964" y="555897"/>
                  <a:pt x="38167" y="569843"/>
                </a:cubicBezTo>
                <a:cubicBezTo>
                  <a:pt x="30099" y="711038"/>
                  <a:pt x="29332" y="852556"/>
                  <a:pt x="24915" y="993913"/>
                </a:cubicBezTo>
                <a:cubicBezTo>
                  <a:pt x="34203" y="1142519"/>
                  <a:pt x="0" y="1164866"/>
                  <a:pt x="64671" y="1245704"/>
                </a:cubicBezTo>
                <a:cubicBezTo>
                  <a:pt x="98315" y="1287759"/>
                  <a:pt x="107532" y="1277661"/>
                  <a:pt x="170689" y="1298713"/>
                </a:cubicBezTo>
                <a:lnTo>
                  <a:pt x="210445" y="1311965"/>
                </a:lnTo>
                <a:lnTo>
                  <a:pt x="250202" y="1325217"/>
                </a:lnTo>
                <a:cubicBezTo>
                  <a:pt x="267872" y="1342887"/>
                  <a:pt x="295309" y="1354520"/>
                  <a:pt x="303211" y="1378226"/>
                </a:cubicBezTo>
                <a:cubicBezTo>
                  <a:pt x="307628" y="1391478"/>
                  <a:pt x="307737" y="1407075"/>
                  <a:pt x="316463" y="1417983"/>
                </a:cubicBezTo>
                <a:cubicBezTo>
                  <a:pt x="335146" y="1441337"/>
                  <a:pt x="369786" y="1449009"/>
                  <a:pt x="395976" y="1457739"/>
                </a:cubicBezTo>
                <a:cubicBezTo>
                  <a:pt x="462237" y="1453322"/>
                  <a:pt x="530333" y="1460593"/>
                  <a:pt x="594758" y="1444487"/>
                </a:cubicBezTo>
                <a:cubicBezTo>
                  <a:pt x="608310" y="1441099"/>
                  <a:pt x="594759" y="1409147"/>
                  <a:pt x="608011" y="1404730"/>
                </a:cubicBezTo>
                <a:cubicBezTo>
                  <a:pt x="619864" y="1400779"/>
                  <a:pt x="625680" y="1422400"/>
                  <a:pt x="634515" y="1431235"/>
                </a:cubicBezTo>
                <a:cubicBezTo>
                  <a:pt x="636179" y="1441217"/>
                  <a:pt x="651135" y="1543989"/>
                  <a:pt x="661019" y="1563757"/>
                </a:cubicBezTo>
                <a:cubicBezTo>
                  <a:pt x="670460" y="1582639"/>
                  <a:pt x="713237" y="1607403"/>
                  <a:pt x="727280" y="1616765"/>
                </a:cubicBezTo>
                <a:cubicBezTo>
                  <a:pt x="771454" y="1612348"/>
                  <a:pt x="819387" y="1585142"/>
                  <a:pt x="859802" y="1603513"/>
                </a:cubicBezTo>
                <a:cubicBezTo>
                  <a:pt x="884263" y="1614632"/>
                  <a:pt x="867225" y="1656796"/>
                  <a:pt x="873054" y="1683026"/>
                </a:cubicBezTo>
                <a:cubicBezTo>
                  <a:pt x="884363" y="1733915"/>
                  <a:pt x="879414" y="1720486"/>
                  <a:pt x="926063" y="1736035"/>
                </a:cubicBezTo>
                <a:lnTo>
                  <a:pt x="952567" y="1815548"/>
                </a:lnTo>
                <a:cubicBezTo>
                  <a:pt x="956984" y="1828800"/>
                  <a:pt x="963080" y="1841606"/>
                  <a:pt x="965819" y="1855304"/>
                </a:cubicBezTo>
                <a:cubicBezTo>
                  <a:pt x="981811" y="1935263"/>
                  <a:pt x="971948" y="1900197"/>
                  <a:pt x="992324" y="1961322"/>
                </a:cubicBezTo>
                <a:cubicBezTo>
                  <a:pt x="996741" y="2023165"/>
                  <a:pt x="1001935" y="2084958"/>
                  <a:pt x="1005576" y="2146852"/>
                </a:cubicBezTo>
                <a:cubicBezTo>
                  <a:pt x="1022203" y="2429523"/>
                  <a:pt x="944762" y="2362518"/>
                  <a:pt x="1058584" y="2438400"/>
                </a:cubicBezTo>
                <a:lnTo>
                  <a:pt x="1111593" y="2517913"/>
                </a:lnTo>
                <a:cubicBezTo>
                  <a:pt x="1120428" y="2531165"/>
                  <a:pt x="1122987" y="2552633"/>
                  <a:pt x="1138097" y="2557670"/>
                </a:cubicBezTo>
                <a:lnTo>
                  <a:pt x="1177854" y="2570922"/>
                </a:lnTo>
                <a:cubicBezTo>
                  <a:pt x="1215394" y="2683542"/>
                  <a:pt x="1163038" y="2546229"/>
                  <a:pt x="1217611" y="2637183"/>
                </a:cubicBezTo>
                <a:cubicBezTo>
                  <a:pt x="1224798" y="2649161"/>
                  <a:pt x="1227026" y="2663508"/>
                  <a:pt x="1230863" y="2676939"/>
                </a:cubicBezTo>
                <a:cubicBezTo>
                  <a:pt x="1234014" y="2687967"/>
                  <a:pt x="1248701" y="2755260"/>
                  <a:pt x="1257367" y="2769704"/>
                </a:cubicBezTo>
                <a:cubicBezTo>
                  <a:pt x="1263795" y="2780418"/>
                  <a:pt x="1275036" y="2787374"/>
                  <a:pt x="1283871" y="2796209"/>
                </a:cubicBezTo>
                <a:cubicBezTo>
                  <a:pt x="1314793" y="2888974"/>
                  <a:pt x="1283872" y="2866887"/>
                  <a:pt x="1350132" y="2888974"/>
                </a:cubicBezTo>
                <a:cubicBezTo>
                  <a:pt x="1382737" y="2921579"/>
                  <a:pt x="1402532" y="2948305"/>
                  <a:pt x="1442897" y="2968487"/>
                </a:cubicBezTo>
                <a:cubicBezTo>
                  <a:pt x="1455391" y="2974734"/>
                  <a:pt x="1469402" y="2977322"/>
                  <a:pt x="1482654" y="2981739"/>
                </a:cubicBezTo>
                <a:cubicBezTo>
                  <a:pt x="1477942" y="2925189"/>
                  <a:pt x="1504766" y="2833330"/>
                  <a:pt x="1442897" y="2796209"/>
                </a:cubicBezTo>
                <a:cubicBezTo>
                  <a:pt x="1430919" y="2789022"/>
                  <a:pt x="1416393" y="2787374"/>
                  <a:pt x="1403141" y="2782957"/>
                </a:cubicBezTo>
                <a:cubicBezTo>
                  <a:pt x="1356882" y="2736697"/>
                  <a:pt x="1380588" y="2768305"/>
                  <a:pt x="1350132" y="2676939"/>
                </a:cubicBezTo>
                <a:lnTo>
                  <a:pt x="1336880" y="2637183"/>
                </a:lnTo>
                <a:cubicBezTo>
                  <a:pt x="1351175" y="2351281"/>
                  <a:pt x="1262702" y="2351553"/>
                  <a:pt x="1482654" y="2385391"/>
                </a:cubicBezTo>
                <a:cubicBezTo>
                  <a:pt x="1496461" y="2387515"/>
                  <a:pt x="1509159" y="2394226"/>
                  <a:pt x="1522411" y="2398643"/>
                </a:cubicBezTo>
                <a:cubicBezTo>
                  <a:pt x="1526828" y="2411895"/>
                  <a:pt x="1525785" y="2428522"/>
                  <a:pt x="1535663" y="2438400"/>
                </a:cubicBezTo>
                <a:cubicBezTo>
                  <a:pt x="1545540" y="2448278"/>
                  <a:pt x="1563441" y="2444465"/>
                  <a:pt x="1575419" y="2451652"/>
                </a:cubicBezTo>
                <a:cubicBezTo>
                  <a:pt x="1586133" y="2458080"/>
                  <a:pt x="1592167" y="2470352"/>
                  <a:pt x="1601924" y="2478157"/>
                </a:cubicBezTo>
                <a:cubicBezTo>
                  <a:pt x="1614361" y="2488106"/>
                  <a:pt x="1628428" y="2495826"/>
                  <a:pt x="1641680" y="2504661"/>
                </a:cubicBezTo>
                <a:cubicBezTo>
                  <a:pt x="1749368" y="2483124"/>
                  <a:pt x="1723882" y="2511061"/>
                  <a:pt x="1694689" y="2345635"/>
                </a:cubicBezTo>
                <a:cubicBezTo>
                  <a:pt x="1689834" y="2318122"/>
                  <a:pt x="1677019" y="2292626"/>
                  <a:pt x="1668184" y="2266122"/>
                </a:cubicBezTo>
                <a:lnTo>
                  <a:pt x="1654932" y="2226365"/>
                </a:lnTo>
                <a:cubicBezTo>
                  <a:pt x="1650515" y="2173356"/>
                  <a:pt x="1644210" y="2120471"/>
                  <a:pt x="1641680" y="2067339"/>
                </a:cubicBezTo>
                <a:cubicBezTo>
                  <a:pt x="1635373" y="1934894"/>
                  <a:pt x="1635992" y="1802153"/>
                  <a:pt x="1628428" y="1669774"/>
                </a:cubicBezTo>
                <a:cubicBezTo>
                  <a:pt x="1625866" y="1624939"/>
                  <a:pt x="1609107" y="1593598"/>
                  <a:pt x="1601924" y="1550504"/>
                </a:cubicBezTo>
                <a:cubicBezTo>
                  <a:pt x="1596069" y="1515375"/>
                  <a:pt x="1596133" y="1479310"/>
                  <a:pt x="1588671" y="1444487"/>
                </a:cubicBezTo>
                <a:cubicBezTo>
                  <a:pt x="1582817" y="1417169"/>
                  <a:pt x="1571002" y="1391478"/>
                  <a:pt x="1562167" y="1364974"/>
                </a:cubicBezTo>
                <a:lnTo>
                  <a:pt x="1535663" y="1285461"/>
                </a:lnTo>
                <a:cubicBezTo>
                  <a:pt x="1531246" y="1272209"/>
                  <a:pt x="1525151" y="1259402"/>
                  <a:pt x="1522411" y="1245704"/>
                </a:cubicBezTo>
                <a:cubicBezTo>
                  <a:pt x="1513302" y="1200162"/>
                  <a:pt x="1508382" y="1170100"/>
                  <a:pt x="1495906" y="1126435"/>
                </a:cubicBezTo>
                <a:cubicBezTo>
                  <a:pt x="1492068" y="1113003"/>
                  <a:pt x="1486492" y="1100110"/>
                  <a:pt x="1482654" y="1086678"/>
                </a:cubicBezTo>
                <a:cubicBezTo>
                  <a:pt x="1449374" y="970197"/>
                  <a:pt x="1487924" y="1089237"/>
                  <a:pt x="1456150" y="993913"/>
                </a:cubicBezTo>
                <a:cubicBezTo>
                  <a:pt x="1451732" y="940904"/>
                  <a:pt x="1446977" y="887923"/>
                  <a:pt x="1442897" y="834887"/>
                </a:cubicBezTo>
                <a:cubicBezTo>
                  <a:pt x="1438142" y="773069"/>
                  <a:pt x="1438842" y="710672"/>
                  <a:pt x="1429645" y="649357"/>
                </a:cubicBezTo>
                <a:cubicBezTo>
                  <a:pt x="1425501" y="621728"/>
                  <a:pt x="1426387" y="585340"/>
                  <a:pt x="1403141" y="569843"/>
                </a:cubicBezTo>
                <a:cubicBezTo>
                  <a:pt x="1313232" y="509904"/>
                  <a:pt x="1346152" y="539360"/>
                  <a:pt x="1297124" y="490330"/>
                </a:cubicBezTo>
                <a:cubicBezTo>
                  <a:pt x="1292706" y="477078"/>
                  <a:pt x="1293749" y="460451"/>
                  <a:pt x="1283871" y="450574"/>
                </a:cubicBezTo>
                <a:cubicBezTo>
                  <a:pt x="1273993" y="440697"/>
                  <a:pt x="1258084" y="437322"/>
                  <a:pt x="1244115" y="437322"/>
                </a:cubicBezTo>
                <a:cubicBezTo>
                  <a:pt x="1221591" y="437322"/>
                  <a:pt x="1200116" y="447149"/>
                  <a:pt x="1177854" y="450574"/>
                </a:cubicBezTo>
                <a:cubicBezTo>
                  <a:pt x="1142654" y="455989"/>
                  <a:pt x="1107176" y="459409"/>
                  <a:pt x="1071837" y="463826"/>
                </a:cubicBezTo>
                <a:cubicBezTo>
                  <a:pt x="1071072" y="471476"/>
                  <a:pt x="1068256" y="597897"/>
                  <a:pt x="1045332" y="636104"/>
                </a:cubicBezTo>
                <a:cubicBezTo>
                  <a:pt x="1038904" y="646818"/>
                  <a:pt x="1027663" y="653774"/>
                  <a:pt x="1018828" y="662609"/>
                </a:cubicBezTo>
                <a:cubicBezTo>
                  <a:pt x="1008404" y="693881"/>
                  <a:pt x="1009390" y="710679"/>
                  <a:pt x="979071" y="728870"/>
                </a:cubicBezTo>
                <a:cubicBezTo>
                  <a:pt x="967093" y="736057"/>
                  <a:pt x="952567" y="737705"/>
                  <a:pt x="939315" y="742122"/>
                </a:cubicBezTo>
                <a:cubicBezTo>
                  <a:pt x="934898" y="755374"/>
                  <a:pt x="933250" y="769900"/>
                  <a:pt x="926063" y="781878"/>
                </a:cubicBezTo>
                <a:cubicBezTo>
                  <a:pt x="919635" y="792592"/>
                  <a:pt x="901729" y="796079"/>
                  <a:pt x="899558" y="808383"/>
                </a:cubicBezTo>
                <a:cubicBezTo>
                  <a:pt x="888017" y="873780"/>
                  <a:pt x="893258" y="941122"/>
                  <a:pt x="886306" y="1007165"/>
                </a:cubicBezTo>
                <a:cubicBezTo>
                  <a:pt x="884399" y="1025278"/>
                  <a:pt x="884432" y="1045952"/>
                  <a:pt x="873054" y="1060174"/>
                </a:cubicBezTo>
                <a:cubicBezTo>
                  <a:pt x="864328" y="1071082"/>
                  <a:pt x="846549" y="1069009"/>
                  <a:pt x="833297" y="1073426"/>
                </a:cubicBezTo>
                <a:cubicBezTo>
                  <a:pt x="820045" y="1064591"/>
                  <a:pt x="801982" y="1060428"/>
                  <a:pt x="793541" y="1046922"/>
                </a:cubicBezTo>
                <a:cubicBezTo>
                  <a:pt x="778734" y="1023231"/>
                  <a:pt x="775872" y="993913"/>
                  <a:pt x="767037" y="967409"/>
                </a:cubicBezTo>
                <a:cubicBezTo>
                  <a:pt x="726823" y="846769"/>
                  <a:pt x="788510" y="1037312"/>
                  <a:pt x="740532" y="861391"/>
                </a:cubicBezTo>
                <a:cubicBezTo>
                  <a:pt x="733181" y="834437"/>
                  <a:pt x="740532" y="790713"/>
                  <a:pt x="714028" y="781878"/>
                </a:cubicBezTo>
                <a:cubicBezTo>
                  <a:pt x="652903" y="761503"/>
                  <a:pt x="687969" y="771366"/>
                  <a:pt x="608011" y="755374"/>
                </a:cubicBezTo>
                <a:cubicBezTo>
                  <a:pt x="536002" y="683365"/>
                  <a:pt x="559110" y="727014"/>
                  <a:pt x="541750" y="622852"/>
                </a:cubicBezTo>
                <a:cubicBezTo>
                  <a:pt x="546167" y="530087"/>
                  <a:pt x="548142" y="437173"/>
                  <a:pt x="555002" y="344557"/>
                </a:cubicBezTo>
                <a:cubicBezTo>
                  <a:pt x="558422" y="298381"/>
                  <a:pt x="570431" y="256337"/>
                  <a:pt x="581506" y="212035"/>
                </a:cubicBezTo>
                <a:cubicBezTo>
                  <a:pt x="585923" y="176696"/>
                  <a:pt x="589721" y="141273"/>
                  <a:pt x="594758" y="106017"/>
                </a:cubicBezTo>
                <a:cubicBezTo>
                  <a:pt x="598558" y="79417"/>
                  <a:pt x="611344" y="53166"/>
                  <a:pt x="608011" y="26504"/>
                </a:cubicBezTo>
                <a:cubicBezTo>
                  <a:pt x="606461" y="14106"/>
                  <a:pt x="590341" y="8835"/>
                  <a:pt x="581506" y="0"/>
                </a:cubicBezTo>
                <a:cubicBezTo>
                  <a:pt x="555002" y="4417"/>
                  <a:pt x="527152" y="3817"/>
                  <a:pt x="501993" y="13252"/>
                </a:cubicBezTo>
                <a:cubicBezTo>
                  <a:pt x="490294" y="17639"/>
                  <a:pt x="486664" y="34169"/>
                  <a:pt x="475489" y="39757"/>
                </a:cubicBezTo>
                <a:cubicBezTo>
                  <a:pt x="459198" y="47902"/>
                  <a:pt x="439993" y="48005"/>
                  <a:pt x="422480" y="53009"/>
                </a:cubicBezTo>
                <a:cubicBezTo>
                  <a:pt x="409049" y="56846"/>
                  <a:pt x="395976" y="61844"/>
                  <a:pt x="382724" y="66261"/>
                </a:cubicBezTo>
                <a:cubicBezTo>
                  <a:pt x="373889" y="75096"/>
                  <a:pt x="366933" y="86337"/>
                  <a:pt x="356219" y="92765"/>
                </a:cubicBezTo>
                <a:cubicBezTo>
                  <a:pt x="344241" y="99952"/>
                  <a:pt x="326340" y="96139"/>
                  <a:pt x="316463" y="106017"/>
                </a:cubicBezTo>
                <a:cubicBezTo>
                  <a:pt x="306585" y="115895"/>
                  <a:pt x="307628" y="132522"/>
                  <a:pt x="303211" y="145774"/>
                </a:cubicBezTo>
                <a:cubicBezTo>
                  <a:pt x="292124" y="256638"/>
                  <a:pt x="325551" y="267126"/>
                  <a:pt x="250202" y="304800"/>
                </a:cubicBezTo>
                <a:cubicBezTo>
                  <a:pt x="237708" y="311047"/>
                  <a:pt x="223697" y="313635"/>
                  <a:pt x="210445" y="318052"/>
                </a:cubicBezTo>
                <a:cubicBezTo>
                  <a:pt x="176957" y="351542"/>
                  <a:pt x="195116" y="338969"/>
                  <a:pt x="157437" y="357809"/>
                </a:cubicBezTo>
              </a:path>
            </a:pathLst>
          </a:cu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ban-cha-mm-03_scree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83255"/>
            <a:ext cx="4286248" cy="2888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231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NDARBAN-TRIBAL-VILL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21505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71538" y="6286520"/>
            <a:ext cx="6572296" cy="5714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চাকমারা কয়েকটি পরিবার একসাথে  বাস করে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1571604" y="357166"/>
            <a:ext cx="5643602" cy="1357322"/>
          </a:xfrm>
          <a:prstGeom prst="wedgeRectCallout">
            <a:avLst/>
          </a:prstGeom>
          <a:noFill/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আদাম বা পাড়া </a:t>
            </a:r>
            <a:r>
              <a:rPr lang="bn-BD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0"/>
            <a:ext cx="7643834" cy="57329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86116" y="214290"/>
            <a:ext cx="2500330" cy="830997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বাসস্থান</a:t>
            </a:r>
            <a:r>
              <a:rPr lang="bn-BD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5997379"/>
            <a:ext cx="857256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চাকমারা মাটি থেকে ২/৩ ফুট উপরে তাদের বাসা তৈরি করে</a:t>
            </a:r>
            <a:endParaRPr lang="en-US" sz="3600" b="1" dirty="0" smtClean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5572132" y="4857760"/>
            <a:ext cx="570710" cy="794"/>
          </a:xfrm>
          <a:prstGeom prst="straightConnector1">
            <a:avLst/>
          </a:prstGeom>
          <a:ln w="57150">
            <a:solidFill>
              <a:srgbClr val="FFF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34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 algn="ctr">
          <a:defRPr sz="3200" b="1" dirty="0" smtClean="0">
            <a:latin typeface="NikoshBAN" pitchFamily="2" charset="0"/>
            <a:cs typeface="NikoshBAN" pitchFamily="2" charset="0"/>
          </a:defRPr>
        </a:defPPr>
      </a:lstStyle>
      <a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845</TotalTime>
  <Words>245</Words>
  <Application>Microsoft Office PowerPoint</Application>
  <PresentationFormat>On-screen Show (4:3)</PresentationFormat>
  <Paragraphs>68</Paragraphs>
  <Slides>19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TTC</dc:creator>
  <cp:lastModifiedBy>Madina Computer</cp:lastModifiedBy>
  <cp:revision>180</cp:revision>
  <dcterms:created xsi:type="dcterms:W3CDTF">2006-08-16T00:00:00Z</dcterms:created>
  <dcterms:modified xsi:type="dcterms:W3CDTF">2019-11-05T13:58:35Z</dcterms:modified>
</cp:coreProperties>
</file>