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8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DA0D4-C386-48A8-8013-F332B1CA4A78}" type="datetimeFigureOut">
              <a:rPr lang="en-US" smtClean="0"/>
              <a:t>05-Nov-19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445FA-DC8F-4FAB-8BC0-F8719A10D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72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445FA-DC8F-4FAB-8BC0-F8719A10DF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70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445FA-DC8F-4FAB-8BC0-F8719A10DF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76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445FA-DC8F-4FAB-8BC0-F8719A10DF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8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7249" y="1409700"/>
            <a:ext cx="28956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480551" y="3054846"/>
            <a:ext cx="81828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মুহাম্মদ নুরুল আবছার  </a:t>
            </a: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ফাঁসিয়াখালী ইসলামিয়া কামিল মাদ্রাসা </a:t>
            </a:r>
          </a:p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বারবাকিয়া, পেকুয়া, কক্সবাজার।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49" y="5715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75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951987"/>
            <a:ext cx="4344899" cy="2897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42" r="-1"/>
          <a:stretch/>
        </p:blipFill>
        <p:spPr>
          <a:xfrm>
            <a:off x="-116431" y="2927406"/>
            <a:ext cx="4840831" cy="290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2347440"/>
            <a:ext cx="6172200" cy="4381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2347440"/>
            <a:ext cx="2590800" cy="444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4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2945" y="2362200"/>
            <a:ext cx="4099033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396750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9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" y="1158240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</a:p>
          <a:p>
            <a:pPr algn="ctr"/>
            <a:endParaRPr lang="bn-BD" sz="8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সামাজিক পরিবর্তনে কৃষি প্রযুক্তির ভুমিকা চিহ্নিত কর ?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13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06680"/>
            <a:ext cx="7543800" cy="66171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7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উত্তর বলি</a:t>
            </a:r>
            <a:endParaRPr lang="bn-BD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কিসের মাধ্যমে যাবতীয় অন্ধত্ব ও কুসংস্কার থেকে মুক্তি পাওয়া যায় ?</a:t>
            </a:r>
          </a:p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প্রযুক্তির উন্নতিতে আমাদের সমাজ ব্যবস্থা কয়ধরণের </a:t>
            </a:r>
          </a:p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ফলাফল দেখতে পাই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কিসের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মাধ্যমে সামাজিক পরিবতনের সুচনা হয় ।</a:t>
            </a:r>
          </a:p>
          <a:p>
            <a:r>
              <a:rPr lang="bn-BD" sz="32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 বিজ্ঞানের প্রায়োগিক </a:t>
            </a:r>
            <a:r>
              <a:rPr lang="bn-BD" sz="32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দিক </a:t>
            </a:r>
            <a:r>
              <a:rPr lang="bn-BD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কোনটি </a:t>
            </a:r>
            <a:r>
              <a:rPr lang="bn-BD" sz="32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2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20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0" y="912492"/>
            <a:ext cx="3429000" cy="712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400" dirty="0" smtClean="0"/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400" dirty="0" smtClean="0"/>
              <a:t>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41020" y="2494744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১।সামাজিক পরিবতনে নারীর ক্ষমতায়ন ও</a:t>
            </a:r>
          </a:p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মযাদা প্রতিষ্ঠিত হয়েছে –ব্যাখ্যা কর ?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4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90600"/>
            <a:ext cx="8458200" cy="45089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7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13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3479" y="3641705"/>
            <a:ext cx="5105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৯ম</a:t>
            </a:r>
            <a:endParaRPr lang="bn-BD" sz="4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৫০ মিনিট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0579" y="18288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 ও বিশ্ব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bn-BD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87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8" y="1905000"/>
            <a:ext cx="4343400" cy="3257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652" y="1905000"/>
            <a:ext cx="4724400" cy="3257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3048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ছবিগুলো দেখি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52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95400"/>
            <a:ext cx="9067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</a:rPr>
              <a:t>বাংলাদেশের সমাজ পরিবর্তনের উপাদানএবং এর প্রভাব</a:t>
            </a:r>
          </a:p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অধ্যায়ঃচতুর্দশ </a:t>
            </a:r>
            <a:endParaRPr lang="bn-BD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২০২-২০৪</a:t>
            </a:r>
            <a:endParaRPr lang="bn-BD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3429000"/>
            <a:ext cx="64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/>
          </a:p>
        </p:txBody>
      </p:sp>
    </p:spTree>
    <p:extLst>
      <p:ext uri="{BB962C8B-B14F-4D97-AF65-F5344CB8AC3E}">
        <p14:creationId xmlns:p14="http://schemas.microsoft.com/office/powerpoint/2010/main" val="361043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4478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tx2"/>
                </a:solidFill>
              </a:rPr>
              <a:t>শিখন ফল</a:t>
            </a:r>
            <a:endParaRPr lang="en-US" sz="60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667000"/>
            <a:ext cx="7239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১।বাংলাদেশের সমাজ পরিবর্তনের উপাদান সমুহ ব্যাখ্যা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করতে পারবে 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২।বাংলাদেশের সমাজ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পরিবর্তনের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উপাদান হিসেবে শিল্পায়ন ও নগরায়নের প্রভাব বিশ্লেষণ করতে পারবে 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বাংলাদেশের সমাজ পরিবর্তনের উপাদান হিসেবে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 প্রভাব বিশ্লেষণ করতে পারবে 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৪।প্রযুক্তি ও যোগাযোগের প্রভাব বর্ণনা করতে পারবে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9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3065"/>
            <a:ext cx="4293264" cy="3342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490" y="283065"/>
            <a:ext cx="4476750" cy="3369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083" y="4038600"/>
            <a:ext cx="3771162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35814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নদী ভাঙ্গন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3581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অতিবৃষ্টি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6400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টর্নেডো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91600" cy="61491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613889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বেশী জনসংখ্যা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43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32" y="3048000"/>
            <a:ext cx="4758267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34"/>
            <a:ext cx="4310824" cy="32331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89135" y="6096000"/>
            <a:ext cx="1811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সাক্ষাতকার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3352800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রাস্তা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2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2286000"/>
            <a:ext cx="5105401" cy="3829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37"/>
          <a:stretch/>
        </p:blipFill>
        <p:spPr>
          <a:xfrm flipH="1">
            <a:off x="304800" y="2252968"/>
            <a:ext cx="3352800" cy="3961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570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171</Words>
  <Application>Microsoft Office PowerPoint</Application>
  <PresentationFormat>On-screen Show (4:3)</PresentationFormat>
  <Paragraphs>47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TTC</dc:creator>
  <cp:lastModifiedBy>Madina Computer</cp:lastModifiedBy>
  <cp:revision>97</cp:revision>
  <dcterms:created xsi:type="dcterms:W3CDTF">2006-08-16T00:00:00Z</dcterms:created>
  <dcterms:modified xsi:type="dcterms:W3CDTF">2019-11-05T14:20:59Z</dcterms:modified>
</cp:coreProperties>
</file>