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Rajib\Videos\&#2438;&#2478;&#2494;&#2470;&#2503;&#2480;%20&#2459;&#2507;&#2463;%20&#2472;&#2470;&#2496;%20&#8211;%20&#2480;&#2476;&#2496;&#2472;&#2509;&#2470;&#2509;&#2480;&#2472;&#2494;&#2469;%20&#2464;&#2494;&#2453;&#2497;&#2480;%20(amader%20choto%20nodi).mp4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0"/>
            <a:ext cx="1828800" cy="838199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স্বাগতম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আমাদের ছোট নদী – রবীন্দ্রনাথ ঠাকুর (amader choto nodi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" y="2590800"/>
            <a:ext cx="8534400" cy="4191000"/>
          </a:xfrm>
          <a:prstGeom prst="rect">
            <a:avLst/>
          </a:prstGeom>
        </p:spPr>
      </p:pic>
      <p:pic>
        <p:nvPicPr>
          <p:cNvPr id="5" name="Picture 4" descr="222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2796540" cy="1828800"/>
          </a:xfrm>
          <a:prstGeom prst="rect">
            <a:avLst/>
          </a:prstGeom>
        </p:spPr>
      </p:pic>
      <p:pic>
        <p:nvPicPr>
          <p:cNvPr id="6" name="Picture 5" descr="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81000"/>
            <a:ext cx="2705100" cy="175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1066800"/>
            <a:ext cx="2819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আমাদের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গ্রাম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                     </a:t>
            </a:r>
            <a:r>
              <a:rPr lang="en-US" dirty="0" err="1" smtClean="0"/>
              <a:t>বন্দে</a:t>
            </a:r>
            <a:r>
              <a:rPr lang="en-US" dirty="0" smtClean="0"/>
              <a:t> </a:t>
            </a:r>
            <a:r>
              <a:rPr lang="en-US" dirty="0" err="1" smtClean="0"/>
              <a:t>আলি</a:t>
            </a:r>
            <a:r>
              <a:rPr lang="en-US" dirty="0" smtClean="0"/>
              <a:t> </a:t>
            </a:r>
            <a:r>
              <a:rPr lang="en-US" dirty="0" err="1" smtClean="0"/>
              <a:t>মিয়া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7</Words>
  <Application>Microsoft Office PowerPoint</Application>
  <PresentationFormat>On-screen Show (4:3)</PresentationFormat>
  <Paragraphs>3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স্বাগতম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Altaf hossain</dc:creator>
  <cp:lastModifiedBy>Rajib</cp:lastModifiedBy>
  <cp:revision>8</cp:revision>
  <dcterms:created xsi:type="dcterms:W3CDTF">2006-08-16T00:00:00Z</dcterms:created>
  <dcterms:modified xsi:type="dcterms:W3CDTF">2019-11-04T19:48:08Z</dcterms:modified>
</cp:coreProperties>
</file>