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79" r:id="rId4"/>
    <p:sldId id="278" r:id="rId5"/>
    <p:sldId id="293" r:id="rId6"/>
    <p:sldId id="290" r:id="rId7"/>
    <p:sldId id="297" r:id="rId8"/>
    <p:sldId id="276" r:id="rId9"/>
    <p:sldId id="296" r:id="rId10"/>
    <p:sldId id="298" r:id="rId11"/>
    <p:sldId id="299" r:id="rId12"/>
    <p:sldId id="282" r:id="rId13"/>
    <p:sldId id="288" r:id="rId14"/>
    <p:sldId id="289" r:id="rId15"/>
    <p:sldId id="285" r:id="rId16"/>
    <p:sldId id="287" r:id="rId17"/>
    <p:sldId id="294" r:id="rId18"/>
    <p:sldId id="283" r:id="rId19"/>
    <p:sldId id="291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2976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9C06A-504E-443F-9F09-F0A84D27272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B0391-5F2F-4EA9-A564-5066204DD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কাছাকাছি পানি বা তরল রা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কাছাকাছি পানি বা তরল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ক্ষতি হতে পারে।শর্ট সার্কিট হতে পারে।তাই না রাখাই ভাল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 ধুলো জমেছে কিনা মাঝেমাঝে দেখে পরিষ্কার করতে হবে।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কীবোর্ড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পরিষ্কার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রাখার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প্রয়োজনীয়তা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কটন বাড, ব্রাশ, কাপড় দিয়ে প্রত্যেকটি কী’র চারপাশে পরিষ্কার করে তারপর উল্টো করে ঝাকি দিয়ে সুতি কাপড় মুছেলেই কী বোর্ড পরিষ্কার হয়ে যাবে।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মাউস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পরিস্কার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উচিত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কেন?সম্ভাব্য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যেখানে যেখানে ময়লা জমেছে কটন বাড দিয়ে সেটা পরিষ্কার করে নরম সুতি কাপড় দিয়ে মুছে দিতে হবে।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মাউস্টি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যদি ৩০ জন হয় তাহলে তাদেরকে ৫ দলে বিভক্ত করে দলগত কাজ দেওয়া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গাড়ি</a:t>
            </a:r>
            <a:r>
              <a:rPr lang="en-US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যারা চালায় গাড়ি ভাল রাখার জন্য ইঞ্জিন ওয়েল পাল্টাতে হয়। ঠিক মত রক্ষণাবেক্ষন করতে হয় । কম্পিউটার সে রকম করতে হয়</a:t>
            </a:r>
            <a:r>
              <a:rPr lang="en-US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না । তারপরও যদি কিছু বিষয় লক্ষ করি তাহলে কম্পিউটার দীর্ঘদিনের সঙ্গী হয়ে থাকবে।</a:t>
            </a:r>
            <a:endParaRPr lang="en-US" sz="1200" dirty="0">
              <a:latin typeface="NikoshBAN" pitchFamily="2" charset="0"/>
              <a:ea typeface="Kozuka Mincho Pro L" pitchFamily="18" charset="-128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শিরোনাম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বোর্ডে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লিখে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- ১।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পূর্ণ্রুপ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 = Liquid Crystal display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 = Cathode Ray Tube </a:t>
            </a:r>
            <a:endParaRPr lang="en-US" sz="1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– ১। </a:t>
            </a:r>
            <a:r>
              <a:rPr lang="en-US" dirty="0" err="1" smtClean="0"/>
              <a:t>মনিটর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উচিত</a:t>
            </a:r>
            <a:r>
              <a:rPr lang="en-US" dirty="0" smtClean="0"/>
              <a:t>? </a:t>
            </a: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bn-BD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 সুতি কাপড়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1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নরম সুতি কাপড় দিয়ে পরিষ্কারের চেষ্টা করতে হবে না হলে গ্লাস ক্লিনার বা ভিনেগার দিয়ে পরিষ্কার করতে হবে।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যত্ন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নেওয়া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সমস্যা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নষ্ঠ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CA4E-813F-4C52-A3E9-94D86AF24C3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734B-A35F-426A-BB78-3BAC38F7B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1"/>
            <a:ext cx="6705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7487" y="3352800"/>
            <a:ext cx="3727113" cy="3002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1148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7228"/>
          <a:stretch/>
        </p:blipFill>
        <p:spPr>
          <a:xfrm>
            <a:off x="4724400" y="2362200"/>
            <a:ext cx="4076700" cy="3132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3048000" y="304800"/>
            <a:ext cx="3314700" cy="533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বা তরল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447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কাছে পানি বা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রাখা উচিৎ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46" y="4495800"/>
            <a:ext cx="4168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বা কোনো তরল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দূরে রাখা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উচিৎ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5400000">
            <a:off x="3699770" y="4945650"/>
            <a:ext cx="894081" cy="438045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Down Arrow 2"/>
          <p:cNvSpPr/>
          <p:nvPr/>
        </p:nvSpPr>
        <p:spPr>
          <a:xfrm rot="10800000">
            <a:off x="7155426" y="3882531"/>
            <a:ext cx="521871" cy="484293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Down Arrow 3"/>
          <p:cNvSpPr/>
          <p:nvPr/>
        </p:nvSpPr>
        <p:spPr>
          <a:xfrm rot="5400000">
            <a:off x="3590212" y="2419191"/>
            <a:ext cx="1062918" cy="282679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3" y="4017452"/>
            <a:ext cx="3358207" cy="24068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4" y="1180028"/>
            <a:ext cx="3336877" cy="2514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28" y="1219200"/>
            <a:ext cx="3203787" cy="2514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175824" y="222391"/>
            <a:ext cx="2391901" cy="81957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ধুলোবালি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8930" y="1139615"/>
            <a:ext cx="1192795" cy="2235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ধুলোবালি মাখা নোংরা কম্পিউটার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26374"/>
            <a:ext cx="1371600" cy="19744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করা হচ্ছে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3882531"/>
            <a:ext cx="1337384" cy="2272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করার পর হাওয়া চলাচলের উপযোগী  কম্পিউটার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97" y="1046595"/>
            <a:ext cx="90397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66799" y="6472066"/>
            <a:ext cx="1391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masud89bd@gmail.com</a:t>
            </a:r>
            <a:endParaRPr lang="en-US" sz="105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533400"/>
            <a:ext cx="365759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133600"/>
            <a:ext cx="3840478" cy="2558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117068"/>
            <a:ext cx="867577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পরিষ্কার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নরম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কাপড়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কেন</a:t>
            </a:r>
            <a:r>
              <a:rPr lang="bn-IN" sz="36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10831_wipekey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2922"/>
            <a:ext cx="5461000" cy="26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lean_computer_1"/>
          <p:cNvPicPr>
            <a:picLocks noChangeAspect="1" noChangeArrowheads="1"/>
          </p:cNvPicPr>
          <p:nvPr/>
        </p:nvPicPr>
        <p:blipFill rotWithShape="1">
          <a:blip r:embed="rId4" cstate="print"/>
          <a:srcRect r="30233"/>
          <a:stretch/>
        </p:blipFill>
        <p:spPr bwMode="auto">
          <a:xfrm>
            <a:off x="4876800" y="1148501"/>
            <a:ext cx="3810000" cy="261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48000" y="3048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বোর্ড পরিষ্কার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lean compu.JPG"/>
          <p:cNvPicPr>
            <a:picLocks noChangeAspect="1"/>
          </p:cNvPicPr>
          <p:nvPr/>
        </p:nvPicPr>
        <p:blipFill rotWithShape="1">
          <a:blip r:embed="rId5" cstate="print"/>
          <a:srcRect r="17545"/>
          <a:stretch/>
        </p:blipFill>
        <p:spPr>
          <a:xfrm>
            <a:off x="749300" y="1088019"/>
            <a:ext cx="3810000" cy="26383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00411744"/>
          <p:cNvPicPr>
            <a:picLocks noChangeAspect="1" noChangeArrowheads="1"/>
          </p:cNvPicPr>
          <p:nvPr/>
        </p:nvPicPr>
        <p:blipFill rotWithShape="1">
          <a:blip r:embed="rId3" cstate="print"/>
          <a:srcRect r="12968"/>
          <a:stretch/>
        </p:blipFill>
        <p:spPr bwMode="auto">
          <a:xfrm>
            <a:off x="4750984" y="1817626"/>
            <a:ext cx="4012016" cy="26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1676400" y="304800"/>
            <a:ext cx="55626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মাউস পরিষ্কার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741426"/>
            <a:ext cx="4039946" cy="281940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667000"/>
            <a:ext cx="2758191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3657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00600"/>
            <a:ext cx="8153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ল্যাবের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বোর্ড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মাউসগুলো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পরিষ্কার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34201" y="1371600"/>
            <a:ext cx="2285999" cy="2133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4652" y="38100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05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বোর্ড কিসের সাহায্যে পরিষ্কার করতে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গ্লাস ক্লিনার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971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কটন  বাড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962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নরম সুতি কাপড়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838200" y="5257800"/>
            <a:ext cx="2590800" cy="10668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876800" y="2971800"/>
            <a:ext cx="3124200" cy="1219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5029200" y="5334000"/>
            <a:ext cx="3429000" cy="11430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62800" y="1752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2800" y="1752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62800" y="17526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32816" y="228600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67031" y="152400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" y="1524000"/>
            <a:ext cx="7467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অনুছেদটিভ পড় এবং ১ও ২ নং প্রশ্নের উত্তর দাও: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ভুল করে জানালা খোলা রেখেই সালমা বাবা -মার সাথে কক্সবাজার বেড়াতে গিয়েছিল। বাসায় ফিরে এসে দেখে তার মাউস ও কীবোর্ড ঠিক মত কাজ করছে না। 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সালমার কম্পিউটারের মাউস ও কীবোর্ড ঠিক মত কাজ না করার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কারণ 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কক্ষটিতে অতিরিক্ত ধুলাবালির প্রবেশ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কম্পিউটার কক্ষে এয়ারকন্ডিশনার ব্যবহার না 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 রক্ষণাবেক্ষণে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অসতর্কতা</a:t>
            </a:r>
          </a:p>
          <a:p>
            <a:pPr marL="400050" indent="-400050"/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নিচের কোনটি সঠিক?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02271" y="5726668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6477000" y="5040868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914400" y="4507468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2889670" y="4507468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5" name="Rectangle 44"/>
          <p:cNvSpPr/>
          <p:nvPr/>
        </p:nvSpPr>
        <p:spPr>
          <a:xfrm>
            <a:off x="4595039" y="4507468"/>
            <a:ext cx="1309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6188198" y="4507468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ঘ।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6477000" y="5040868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6477000" y="50292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731663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124200"/>
            <a:ext cx="7391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রক্ষণাবেক্ষণের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পাঠে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উপকরণগুলোর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381000"/>
            <a:ext cx="4114800" cy="6858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পরিচিতি </a:t>
            </a:r>
            <a:endParaRPr kumimoji="0" lang="en-US" sz="4400" b="1" i="0" u="none" strike="noStrike" kern="1200" normalizeH="0" baseline="0" noProof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আলেয়া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bn-BD" sz="32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bn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12C0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 মালঞ্চ উচ্চ বিদ্যালয়</a:t>
            </a:r>
            <a:endParaRPr lang="en-US" sz="2400" b="1" dirty="0">
              <a:solidFill>
                <a:srgbClr val="12C03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সদর,টাঙ্গাইল</a:t>
            </a:r>
            <a:endParaRPr lang="en-US" sz="2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akhykhanom@gmail.com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 : তথ্য ও যোগাযোগ প্রযুক্তি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শ্রেণি: ষষ্ঠ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তৃতীয়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ICT</a:t>
            </a:r>
            <a:r>
              <a:rPr lang="bn-BD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যন্ত্রপাতি রক্ষণাবেক্ষণ)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1872524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54" y="1801205"/>
            <a:ext cx="1477891" cy="199147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4347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1" y="1828800"/>
            <a:ext cx="4038600" cy="2819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g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4800" y="1828800"/>
            <a:ext cx="4144761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00400" y="457200"/>
            <a:ext cx="25539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গাড়ি</a:t>
            </a:r>
            <a:r>
              <a:rPr lang="bn-IN" sz="3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র </a:t>
            </a:r>
            <a:r>
              <a:rPr lang="bn-BD" sz="3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রক্ষণাবেক্ষ</a:t>
            </a:r>
            <a:r>
              <a:rPr lang="en-US" sz="3200" dirty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ণ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1910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আইসিটি যন্ত্রপাতি রক্ষণাবেক্ষণ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42" y="1066800"/>
            <a:ext cx="3497716" cy="227171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609600"/>
            <a:ext cx="32766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20040" y="2743200"/>
            <a:ext cx="8671560" cy="26925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মনিটর 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পরিষ্কারের পদ্ধতি বর্ণনা করতে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২।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কিভাবে 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কীবোর্ড ও মাউস পরিষ্কার করবে তা বর্ণনা করতে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আইসিটি 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যন্ত্রপাতি রক্ষণাবেক্ষণের প্রয়োজনীয়তা ব্যাখ্যা করতে </a:t>
            </a:r>
            <a:endParaRPr lang="bn-IN" sz="3200" dirty="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bn-IN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05000"/>
            <a:ext cx="5486400" cy="8309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228" y="228600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 দুই ধরনের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399" y="1533525"/>
            <a:ext cx="3696801" cy="2581275"/>
          </a:xfrm>
          <a:prstGeom prst="rect">
            <a:avLst/>
          </a:prstGeom>
        </p:spPr>
      </p:pic>
      <p:pic>
        <p:nvPicPr>
          <p:cNvPr id="5" name="Picture 4" descr="monitor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4658" y="1447800"/>
            <a:ext cx="2806342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963180"/>
            <a:ext cx="4419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 = Liquid Crystal display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9650" y="4876800"/>
            <a:ext cx="40831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 = Cathode Ray Tube 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4191000" cy="838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 পরিষ্কার</a:t>
            </a:r>
            <a:endParaRPr lang="en-US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17713" r="18899" b="20982"/>
          <a:stretch/>
        </p:blipFill>
        <p:spPr>
          <a:xfrm>
            <a:off x="4800600" y="2823865"/>
            <a:ext cx="3747820" cy="35584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6433"/>
          <a:stretch/>
        </p:blipFill>
        <p:spPr>
          <a:xfrm>
            <a:off x="228600" y="1838634"/>
            <a:ext cx="3671852" cy="341916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572000" y="2362200"/>
            <a:ext cx="2743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F"/>
            </a:pP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সুতি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bn-BD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onitor_sp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5445" y="1600200"/>
            <a:ext cx="6394555" cy="364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27026" y="295870"/>
            <a:ext cx="3445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latin typeface="NikoshBAN" pitchFamily="2" charset="0"/>
                <a:cs typeface="NikoshBAN" pitchFamily="2" charset="0"/>
              </a:rPr>
              <a:t>মনিটর পরিষ্কার</a:t>
            </a:r>
            <a:endParaRPr lang="en-US" sz="5400" b="1" cap="none" spc="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10800000">
            <a:off x="1066800" y="4343398"/>
            <a:ext cx="457200" cy="994269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r="3835"/>
          <a:stretch/>
        </p:blipFill>
        <p:spPr>
          <a:xfrm>
            <a:off x="165191" y="170282"/>
            <a:ext cx="2783045" cy="376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"/>
          <a:stretch/>
        </p:blipFill>
        <p:spPr>
          <a:xfrm>
            <a:off x="6096000" y="182839"/>
            <a:ext cx="2655372" cy="3754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275" r="3164"/>
          <a:stretch/>
        </p:blipFill>
        <p:spPr>
          <a:xfrm>
            <a:off x="3048001" y="185114"/>
            <a:ext cx="2971800" cy="3777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5410201"/>
            <a:ext cx="2362200" cy="64520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আগে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4495801" y="4267199"/>
            <a:ext cx="457200" cy="990601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5410200"/>
            <a:ext cx="2286000" cy="64520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সময়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7543800" y="4114799"/>
            <a:ext cx="398672" cy="1143000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5410200"/>
            <a:ext cx="1905000" cy="645209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পর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808</Words>
  <Application>Microsoft Office PowerPoint</Application>
  <PresentationFormat>On-screen Show (4:3)</PresentationFormat>
  <Paragraphs>112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Kozuka Mincho Pro L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84</cp:revision>
  <dcterms:created xsi:type="dcterms:W3CDTF">2015-05-19T06:33:31Z</dcterms:created>
  <dcterms:modified xsi:type="dcterms:W3CDTF">2019-11-04T18:53:37Z</dcterms:modified>
</cp:coreProperties>
</file>