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84" r:id="rId3"/>
    <p:sldId id="256" r:id="rId4"/>
    <p:sldId id="260" r:id="rId5"/>
    <p:sldId id="257" r:id="rId6"/>
    <p:sldId id="258" r:id="rId7"/>
    <p:sldId id="277" r:id="rId8"/>
    <p:sldId id="267" r:id="rId9"/>
    <p:sldId id="268" r:id="rId10"/>
    <p:sldId id="263" r:id="rId11"/>
    <p:sldId id="262" r:id="rId12"/>
    <p:sldId id="264" r:id="rId13"/>
    <p:sldId id="261" r:id="rId14"/>
    <p:sldId id="266" r:id="rId15"/>
    <p:sldId id="278" r:id="rId16"/>
    <p:sldId id="280" r:id="rId17"/>
    <p:sldId id="279" r:id="rId18"/>
    <p:sldId id="281" r:id="rId19"/>
    <p:sldId id="269" r:id="rId20"/>
    <p:sldId id="272" r:id="rId21"/>
    <p:sldId id="273" r:id="rId22"/>
    <p:sldId id="274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4DB86-1BA5-47B0-A76D-3C8AAA276A0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40D3A-8132-438E-9E92-86647BA1A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6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25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8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24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15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5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82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দলীয় কাজ দিয়ে তদারকি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60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7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 করে সঠিক উত্তর নির্দেশ করবেন। এই স্লাইডটিতে অ্যাকশন বাটনের ব্যবহার করা হয়েছে। প্রতিটি উত্তরে মাউস ক্লিক করলেই “ আবার চেষ্টা কর/ উত্তর সঠিক হয়েছে” অডিওটি শুনতে পাবেন।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স্লাইডে দেয়া প্রশ্ন গুলো শিক্ষার্থীদের জিজ্ঞাসা করবেন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20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শিক্ষার্থীদেরকে পাঠ শিরোনাম খাতায় লিখে নিতে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1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মনোযোগ সহকারে  আবৃত্তি শুনতে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2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মধ্য থেকে ২/৩ জনকে আবৃত্তি করতে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 ভাবে শোনার জন্য স্লাইড শোতে গিয়ে ধীরে ধীরে শব্দের উচ্চারণগুলো শুনব।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0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উচ্চারণগুলো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কোরাস আকারে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2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শিক্ষক অবশ্যই তদারকি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2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6B0-DE9D-4024-8CA0-67EDBF0F68E3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8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8B1E-1AD3-4270-B006-6731CD23E633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F5F3-7832-44B5-A1C0-9D21E8F67341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7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BE6B-4D90-4874-B4E7-8E31F178DE32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1B21-0D39-47F9-98DA-AF2DD5E8E6DD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8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2BB-BC85-41AC-A4F9-E49234672850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8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314A-82C7-4E5E-AEF9-7E1F43BD00C6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9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770D-10FE-48E3-9650-D7704A1E2768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5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D5D2-8238-44DF-A1A2-26E1C998CBDA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96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B346-F281-43D5-AFAE-32DD1190F37C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9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EE6B-4313-4990-941C-9A6D43B23E79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D619-61D7-48E0-A72A-1B86CFE08CF0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7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42AD-3C06-40E9-8FA3-4F4D4841436F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62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833-8F57-4E51-93A8-C85CBF83E9F8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94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9853-925E-4904-97A1-860CFAD45C92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8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C941-5067-4036-8DCE-3E586570378A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7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50A-05BB-41E2-A9FA-1D2C003A5FB5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5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F96E-E9C6-4799-BEC2-DA70E4101470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5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0DC5-D15D-4AA5-AC9E-F9A0BE025CE8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1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342" cy="68579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3"/>
            <a:ext cx="901700" cy="365125"/>
          </a:xfrm>
        </p:spPr>
        <p:txBody>
          <a:bodyPr/>
          <a:lstStyle>
            <a:lvl1pPr>
              <a:defRPr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470648"/>
            <a:ext cx="544542" cy="365125"/>
          </a:xfrm>
        </p:spPr>
        <p:txBody>
          <a:bodyPr/>
          <a:lstStyle>
            <a:lvl1pPr>
              <a:defRPr sz="14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0F4DB41-EC20-4A87-B71F-23C4132920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1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6AD8-6164-412F-91CA-EE14BAF7EE45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9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A825-155E-45C7-82CF-F68116A129CE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099E-BA31-4A55-A3F7-5F26E139B2A8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DB41-EC20-4A87-B71F-23C41329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6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1DAB7-E011-4879-A691-978749649FF1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5AF26-3ABC-4F15-92BB-F2D1FE40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ACF1-5EFF-4A6C-8CF0-F0A1173CCEC8}" type="datetime1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609850" y="6456365"/>
            <a:ext cx="7442200" cy="365125"/>
          </a:xfrm>
          <a:prstGeom prst="rect">
            <a:avLst/>
          </a:prstGeom>
        </p:spPr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99" y="1064432"/>
            <a:ext cx="2228207" cy="23836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37146" y="301241"/>
            <a:ext cx="6623645" cy="5739145"/>
            <a:chOff x="-486854" y="314889"/>
            <a:chExt cx="6623645" cy="5739145"/>
          </a:xfrm>
        </p:grpSpPr>
        <p:sp>
          <p:nvSpPr>
            <p:cNvPr id="7" name="Rectangle 6"/>
            <p:cNvSpPr/>
            <p:nvPr/>
          </p:nvSpPr>
          <p:spPr>
            <a:xfrm>
              <a:off x="-486854" y="3745710"/>
              <a:ext cx="451802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আলেয়া</a:t>
              </a:r>
              <a:r>
                <a: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খানম</a:t>
              </a:r>
              <a:endParaRPr lang="bn-BD" sz="3600" b="1" dirty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bn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b="1" dirty="0">
                  <a:solidFill>
                    <a:srgbClr val="12C03B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চৌধুরী মালঞ্চ উচ্চ বিদ্যালয়</a:t>
              </a:r>
              <a:endParaRPr lang="en-US" sz="2800" b="1" dirty="0">
                <a:solidFill>
                  <a:srgbClr val="12C03B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টাঙ্গাইল সদর,টাঙ্গাইল</a:t>
              </a:r>
              <a:endParaRPr lang="en-US" sz="2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akhykhanom@gmail.com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Down Ribbon 8"/>
            <p:cNvSpPr/>
            <p:nvPr/>
          </p:nvSpPr>
          <p:spPr>
            <a:xfrm>
              <a:off x="2895930" y="314889"/>
              <a:ext cx="3240861" cy="619357"/>
            </a:xfrm>
            <a:prstGeom prst="ribbon">
              <a:avLst>
                <a:gd name="adj1" fmla="val 12709"/>
                <a:gd name="adj2" fmla="val 48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50" b="1" u="sng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050" b="1" u="sng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09649" y="247715"/>
            <a:ext cx="237597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90869" y="313666"/>
            <a:ext cx="200086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300" b="1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73654" y="1496070"/>
            <a:ext cx="33062" cy="322668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47905" y="1871064"/>
            <a:ext cx="18463" cy="247670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60440" y="3650570"/>
            <a:ext cx="2802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১ম পত্র </a:t>
            </a:r>
          </a:p>
          <a:p>
            <a:pPr lvl="0"/>
            <a:r>
              <a:rPr lang="bn-IN" sz="3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0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0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bn-IN" sz="30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অধিবেশন)</a:t>
            </a:r>
          </a:p>
          <a:p>
            <a:pPr lvl="0"/>
            <a:r>
              <a:rPr lang="bn-IN" sz="3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bn-BD" sz="3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bn-IN" sz="3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মিনিট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898700" y="1871064"/>
            <a:ext cx="18463" cy="24767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4" y="1229247"/>
            <a:ext cx="2284606" cy="24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5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8" y="6458752"/>
            <a:ext cx="899804" cy="433368"/>
          </a:xfrm>
        </p:spPr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35373" y="6436527"/>
            <a:ext cx="543396" cy="433368"/>
          </a:xfrm>
        </p:spPr>
        <p:txBody>
          <a:bodyPr/>
          <a:lstStyle/>
          <a:p>
            <a:fld id="{00F4DB41-EC20-4A87-B71F-23C4132920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463639" y="755786"/>
            <a:ext cx="2713760" cy="1332644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আশ্‌খানা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269770" y="697642"/>
            <a:ext cx="2630310" cy="1390788"/>
          </a:xfrm>
          <a:prstGeom prst="homePlate">
            <a:avLst>
              <a:gd name="adj" fmla="val 0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অশ্বশালা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63639" y="4198826"/>
            <a:ext cx="2354036" cy="1397614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সুপ্ত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9352544" y="4198826"/>
            <a:ext cx="2464762" cy="1397614"/>
          </a:xfrm>
          <a:prstGeom prst="homePlate">
            <a:avLst>
              <a:gd name="adj" fmla="val 0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ঘুমন্ত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85" y="506573"/>
            <a:ext cx="3906358" cy="2195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85" y="3578056"/>
            <a:ext cx="3983630" cy="26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8926" y="742784"/>
            <a:ext cx="3632512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4954" y="2767146"/>
            <a:ext cx="8593891" cy="3139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উপরিউক্ত শব্দ দুটি দিয়ে বাক্য রচনা কর।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8231" y="4856928"/>
            <a:ext cx="8394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বহুদিন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ঘুমাল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মখ্‌মলি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বিছানায়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বহুকাল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জুটেনিক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রসনায়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5800" y="498142"/>
            <a:ext cx="10906170" cy="4169392"/>
            <a:chOff x="828630" y="470847"/>
            <a:chExt cx="10906170" cy="41693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610" y="470847"/>
              <a:ext cx="5559190" cy="41693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30" y="470847"/>
              <a:ext cx="5346980" cy="4169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6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7856" y="4628367"/>
            <a:ext cx="8347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সুখ-সুপ্তরে জাগাইয়া ক’ন শেষরাতে ইউসুফ- 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অজানা অতিথি, পালাও এবার দুনিয়া এখনো চুপ।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9034" y="379925"/>
            <a:ext cx="10845766" cy="3882982"/>
            <a:chOff x="651054" y="642870"/>
            <a:chExt cx="9715500" cy="304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54" y="642870"/>
              <a:ext cx="5429250" cy="304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304" y="642870"/>
              <a:ext cx="4286250" cy="30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621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9935" y="4737549"/>
            <a:ext cx="9821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লও টাকাকড়ি, দুদিনের খানা আর লও তরবারি,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আশ্‌খানা হ’তে ঘোড়া বেছে নিয়ে চ’লে যাও তাড়াতাড়ি।’’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8031" y="428448"/>
            <a:ext cx="11568222" cy="3464816"/>
            <a:chOff x="248643" y="321573"/>
            <a:chExt cx="11435536" cy="34648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43" y="321574"/>
              <a:ext cx="2893802" cy="34648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5" t="-372" r="18737" b="372"/>
            <a:stretch/>
          </p:blipFill>
          <p:spPr>
            <a:xfrm>
              <a:off x="8930046" y="321574"/>
              <a:ext cx="2754133" cy="346481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445" y="321573"/>
              <a:ext cx="2893801" cy="34648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50738" y="607082"/>
              <a:ext cx="3464815" cy="2893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23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08426" y="4737549"/>
            <a:ext cx="8713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নড়িতে চাহে না মুসাফির বলে- বাঁচিতে চাই না আর 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 আমার সঁপিলাম, পীর পুত পদে আপনার।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05" y="493961"/>
            <a:ext cx="7229340" cy="4243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855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8433" y="5024098"/>
            <a:ext cx="80052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ইব্রাহিমের গুপ্তঘাতক আমি ছাড়া কেউ নয়।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 অসিখানা এ বুকে হানুন সত্যের হোক জয়।’’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58433" y="507908"/>
            <a:ext cx="8216720" cy="4344474"/>
            <a:chOff x="3098445" y="507908"/>
            <a:chExt cx="8216720" cy="43444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" b="6190"/>
            <a:stretch/>
          </p:blipFill>
          <p:spPr>
            <a:xfrm>
              <a:off x="7442919" y="507908"/>
              <a:ext cx="3872246" cy="43444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445" y="507908"/>
              <a:ext cx="4344474" cy="4344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21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0853" y="4801944"/>
            <a:ext cx="8069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বৃদ্ধের আঁখি বজ্রের মতো সহসা উঠিল জলি’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বজ্রদীর্ণ মেঘের মতনই অশ্রুতে গেল গলি।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8074" y="386385"/>
            <a:ext cx="11350490" cy="4206709"/>
            <a:chOff x="450850" y="463658"/>
            <a:chExt cx="11444937" cy="42067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403" y="463658"/>
              <a:ext cx="5984384" cy="42067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8" t="8678" r="29906" b="28036"/>
            <a:stretch/>
          </p:blipFill>
          <p:spPr>
            <a:xfrm>
              <a:off x="450850" y="471854"/>
              <a:ext cx="5354406" cy="41985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548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8926" y="742784"/>
            <a:ext cx="3333097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6524" y="2494191"/>
            <a:ext cx="9837278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বৃদ্ধের আঁখি বজ্রের মতো সহসা উঠিল জ্বলি</a:t>
            </a:r>
          </a:p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বজ্রদীর্ণ মেঘের মতনই অশ্রুতে গেল গলি।</a:t>
            </a:r>
          </a:p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কথাটি ব্যাখ্যা কর।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08443" y="4613013"/>
            <a:ext cx="370650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বজ্রদীর্ণ মেঘের মত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6169" y="3600416"/>
            <a:ext cx="322281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অতিথি নিজেই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9447" y="2691089"/>
            <a:ext cx="235611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 রাতে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3755" y="1737891"/>
            <a:ext cx="356002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মখমলি বিছানায়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7296" y="6487408"/>
            <a:ext cx="1562852" cy="350120"/>
          </a:xfrm>
        </p:spPr>
        <p:txBody>
          <a:bodyPr/>
          <a:lstStyle/>
          <a:p>
            <a:fld id="{87ABEFF0-221D-4174-B1AB-6165105C8AD8}" type="datetime8">
              <a:rPr lang="bn-BD" sz="1400" smtClean="0"/>
              <a:t>05 নভে. 19</a:t>
            </a:fld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048" y="6479568"/>
            <a:ext cx="918868" cy="377416"/>
          </a:xfrm>
        </p:spPr>
        <p:txBody>
          <a:bodyPr/>
          <a:lstStyle/>
          <a:p>
            <a:fld id="{00F4DB41-EC20-4A87-B71F-23C41329207E}" type="slidenum">
              <a:rPr lang="en-US" sz="2400" smtClean="0"/>
              <a:pPr/>
              <a:t>19</a:t>
            </a:fld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47921" y="1714383"/>
            <a:ext cx="1143453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বহুদিন পরে অতিথি কী রকম বিছানায় ঘুমিয়েছিলেন ?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024" y="3623137"/>
            <a:ext cx="72939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ইব্রাহিমের গুপ্তঘাতক কে ছিলেন </a:t>
            </a:r>
            <a:r>
              <a:rPr lang="bn-IN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769" y="4565970"/>
            <a:ext cx="787118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বৃদ্ধের আঁখি কীসের মত জ্বলে উঠেছিল </a:t>
            </a:r>
            <a:r>
              <a:rPr lang="bn-IN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0815" y="379428"/>
            <a:ext cx="251816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7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7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7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769" y="2769057"/>
            <a:ext cx="1164755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 অতিথিকে কখন পালিয়ে যাওয়ার কথা বলেছিলেন 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296" y="5606131"/>
            <a:ext cx="727473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বৃদ্ধের আঁখি অশ্রুতে গলে গেল কেন</a:t>
            </a:r>
            <a:r>
              <a:rPr lang="bn-IN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7" grpId="0" animBg="1"/>
      <p:bldP spid="7" grpId="1" animBg="1"/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14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A296-08B4-43C4-B035-FFF709046616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FC20-9830-446D-8B58-C14A2B99A099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1792" y="1488018"/>
            <a:ext cx="9657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dirty="0">
              <a:ln w="28575">
                <a:solidFill>
                  <a:schemeClr val="accent5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5222" y="4004178"/>
            <a:ext cx="9573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 আমার সঁপিলাম পীর পূত পদে আপনার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অসিখানা এ বুকে হানুন , সত্যের হোক জয়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মন বড় দুর্বল , কাজ কি এদিকে এসে 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4164" y="5956195"/>
            <a:ext cx="141666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9267" y="5956195"/>
            <a:ext cx="1426606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485" y="5922467"/>
            <a:ext cx="1426607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6448" y="5956195"/>
            <a:ext cx="168887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2570" y="1149450"/>
            <a:ext cx="2935962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223" y="1578856"/>
            <a:ext cx="823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অ্যাকশন বাটন ব্যবহার করে নিচের প্রশ্ন দুটির উত্তর </a:t>
            </a:r>
            <a:r>
              <a:rPr lang="bn-IN" sz="3600" b="1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   </a:t>
            </a:r>
            <a:endParaRPr lang="en-US" sz="3600" b="1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594" y="3324534"/>
            <a:ext cx="10982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 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প্রতিশোধ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2893" y="389226"/>
            <a:ext cx="2580948" cy="64633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77373" y="2685054"/>
            <a:ext cx="245377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অতিথি সেবায় 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7296" y="2702975"/>
            <a:ext cx="2036044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সত্য রক্ষায় 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2237" y="2673090"/>
            <a:ext cx="2027326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খ.আত্মহত্যায়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049" y="2673090"/>
            <a:ext cx="2693436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অনুশোচনায়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3594" y="2123184"/>
            <a:ext cx="9175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সাথে </a:t>
            </a:r>
            <a:r>
              <a:rPr lang="bn-IN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 প্রতিশোধ কবিতার সাদৃশ্য কোথায় 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5222" y="5356247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409" y="322848"/>
            <a:ext cx="727898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“কেটেছে আমার প্রতিহিংসার অন্ধ মোহের ঘোর </a:t>
            </a:r>
          </a:p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সঁপিনু জীবন, করুন দণ্ড বিধান মোর।”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4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53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3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9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uiExpand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9" grpId="1" build="allAtOnce" animBg="1"/>
      <p:bldP spid="10" grpId="0" build="allAtOnce"/>
      <p:bldP spid="11" grpId="0" build="allAtOnce"/>
      <p:bldP spid="12" grpId="0" build="allAtOnce" animBg="1"/>
      <p:bldP spid="12" grpId="1" build="allAtOnce" animBg="1"/>
      <p:bldP spid="12" grpId="2" build="allAtOnce" animBg="1"/>
      <p:bldP spid="12" grpId="3" build="allAtOnce" animBg="1"/>
      <p:bldP spid="12" grpId="4" build="allAtOnce" animBg="1"/>
      <p:bldP spid="12" grpId="5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/>
      <p:bldP spid="18" grpId="0" build="allAtOnce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670675" y="579957"/>
            <a:ext cx="4776716" cy="1461496"/>
          </a:xfrm>
          <a:prstGeom prst="roundRect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0850" y="2640169"/>
            <a:ext cx="11486864" cy="3198350"/>
          </a:xfrm>
          <a:prstGeom prst="roundRect">
            <a:avLst>
              <a:gd name="adj" fmla="val 317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প্রতি কোনো অন্যায়কারী তার দোষ স্বীকার করলে তোমার অনুভব কেমন হয় তা ৫টি বাক্যে  লিখে আনবে।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5" y="266131"/>
            <a:ext cx="11832609" cy="63257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A296-08B4-43C4-B035-FFF709046616}" type="datetime8">
              <a:rPr lang="bn-BD" smtClean="0"/>
              <a:t>05 নভে. 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FC20-9830-446D-8B58-C14A2B99A099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3678" y="1010347"/>
            <a:ext cx="9657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13800" b="1" dirty="0">
              <a:ln w="28575">
                <a:solidFill>
                  <a:schemeClr val="accent5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2399"/>
            <a:ext cx="901700" cy="406074"/>
          </a:xfrm>
        </p:spPr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34800" y="6450174"/>
            <a:ext cx="544542" cy="406074"/>
          </a:xfrm>
        </p:spPr>
        <p:txBody>
          <a:bodyPr/>
          <a:lstStyle/>
          <a:p>
            <a:fld id="{00F4DB41-EC20-4A87-B71F-23C41329207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5170" y="2138982"/>
            <a:ext cx="11229630" cy="1225442"/>
            <a:chOff x="588936" y="1806562"/>
            <a:chExt cx="10952587" cy="1705001"/>
          </a:xfrm>
        </p:grpSpPr>
        <p:sp>
          <p:nvSpPr>
            <p:cNvPr id="6" name="Pentagon 5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প্রশ্ন-১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 flipH="1">
              <a:off x="3292654" y="1806562"/>
              <a:ext cx="8248869" cy="1557541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5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ইউসুফ কীসে অশ্রু মুছেছিলেন ? </a:t>
              </a:r>
              <a:endPara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5170" y="5044952"/>
            <a:ext cx="11134030" cy="1240200"/>
            <a:chOff x="631339" y="1539140"/>
            <a:chExt cx="10952587" cy="1705001"/>
          </a:xfrm>
        </p:grpSpPr>
        <p:sp>
          <p:nvSpPr>
            <p:cNvPr id="9" name="Pentagon 8"/>
            <p:cNvSpPr/>
            <p:nvPr/>
          </p:nvSpPr>
          <p:spPr>
            <a:xfrm>
              <a:off x="631339" y="1539140"/>
              <a:ext cx="2703718" cy="170500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৩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3335057" y="1539140"/>
              <a:ext cx="8248869" cy="1705001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অজানা অতিথিকে কিভাবে থাকতে বলেছিলেন ?</a:t>
              </a:r>
              <a:endPara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5170" y="3548809"/>
            <a:ext cx="11229628" cy="1206770"/>
            <a:chOff x="588936" y="1806562"/>
            <a:chExt cx="10952587" cy="1783311"/>
          </a:xfrm>
        </p:grpSpPr>
        <p:sp>
          <p:nvSpPr>
            <p:cNvPr id="12" name="Pentagon 11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২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flipH="1">
              <a:off x="3292654" y="1884872"/>
              <a:ext cx="8248869" cy="1705001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ইউসুফ নিজের ঘরকে কার ঘর বলেছিলেন?</a:t>
              </a:r>
              <a:endPara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Pentagon 13"/>
          <p:cNvSpPr/>
          <p:nvPr/>
        </p:nvSpPr>
        <p:spPr>
          <a:xfrm flipH="1">
            <a:off x="3277276" y="2054066"/>
            <a:ext cx="8457520" cy="1219164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রুমালে অশ্রু মুছেছিলেন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3277276" y="3613843"/>
            <a:ext cx="8457520" cy="1219164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আল্লাহ্‌র ঘর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3197223" y="5082657"/>
            <a:ext cx="8457520" cy="1219164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নির্ভয়ে থাকতে বলেছিলেন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43" y="507264"/>
            <a:ext cx="4820323" cy="543000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3190" y="429008"/>
            <a:ext cx="5945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n w="28575">
                  <a:solidFill>
                    <a:srgbClr val="0070C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অপূর্ব প্রতিশোধ</a:t>
            </a:r>
            <a:endParaRPr lang="en-US" sz="9600" dirty="0">
              <a:ln w="28575">
                <a:solidFill>
                  <a:srgbClr val="0070C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524" y="2206605"/>
            <a:ext cx="340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 w="28575">
                  <a:solidFill>
                    <a:srgbClr val="0070C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কালিদাস রায়</a:t>
            </a:r>
            <a:endParaRPr lang="en-US" sz="6000" dirty="0">
              <a:ln w="28575">
                <a:solidFill>
                  <a:srgbClr val="0070C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5950" y="1717916"/>
            <a:ext cx="227521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দ্বিতীয় অংশ 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0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04666" y="229094"/>
            <a:ext cx="2382668" cy="849079"/>
            <a:chOff x="4926843" y="270037"/>
            <a:chExt cx="2382668" cy="849079"/>
          </a:xfrm>
        </p:grpSpPr>
        <p:sp>
          <p:nvSpPr>
            <p:cNvPr id="8" name="Rounded Rectangle 7"/>
            <p:cNvSpPr/>
            <p:nvPr/>
          </p:nvSpPr>
          <p:spPr>
            <a:xfrm>
              <a:off x="4926843" y="313342"/>
              <a:ext cx="2382668" cy="8057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4723" y="270037"/>
              <a:ext cx="2206907" cy="7146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835" y="1078173"/>
            <a:ext cx="3858132" cy="851505"/>
            <a:chOff x="838200" y="1236733"/>
            <a:chExt cx="3858132" cy="851505"/>
          </a:xfrm>
        </p:grpSpPr>
        <p:sp>
          <p:nvSpPr>
            <p:cNvPr id="11" name="Rounded Rectangle 10"/>
            <p:cNvSpPr/>
            <p:nvPr/>
          </p:nvSpPr>
          <p:spPr>
            <a:xfrm>
              <a:off x="838200" y="1236733"/>
              <a:ext cx="3858132" cy="851505"/>
            </a:xfrm>
            <a:prstGeom prst="roundRect">
              <a:avLst>
                <a:gd name="adj" fmla="val 1346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6631" y="1330522"/>
              <a:ext cx="3797201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পাঠ শেষে শিক্ষার্থীরা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62849" y="2634779"/>
            <a:ext cx="11666299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নির্দিষ্ট অংশ (বহুদিন পরে – গেল গলি ) শুদ্ধ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করতে পারবে।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নতুন শব্দগুলো প্রয়োগ করে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‘বৃদ্ধের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আঁখি বজ্রের মতো সহসা উঠিল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জলি  </a:t>
            </a: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বজ্রদীর্ণ মেঘের মতনই অশ্রুতে গেল গলি।’-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 ব্যাখ্যা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92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4954" y="6460437"/>
            <a:ext cx="1169822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45900" y="6492875"/>
            <a:ext cx="546100" cy="365125"/>
          </a:xfrm>
        </p:spPr>
        <p:txBody>
          <a:bodyPr/>
          <a:lstStyle/>
          <a:p>
            <a:fld id="{AA62CF77-3020-49F9-9174-CDE69A8E332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54569" y="2033517"/>
            <a:ext cx="4623516" cy="2853566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opurba 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51128" y="2033517"/>
            <a:ext cx="9198594" cy="2853566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আবৃত্তি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49746" y="434475"/>
            <a:ext cx="2915258" cy="920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alpha val="62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6611" y="1868672"/>
            <a:ext cx="1464452" cy="920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21404" y="1868672"/>
            <a:ext cx="3401020" cy="920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শুপ্‌তো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46075" y="3553579"/>
            <a:ext cx="3196158" cy="9200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মুসাফির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21403" y="3553579"/>
            <a:ext cx="3633033" cy="9200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মুসাফির্‌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074" y="5238486"/>
            <a:ext cx="1660648" cy="9200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বজ্র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22645" y="5238486"/>
            <a:ext cx="3399779" cy="9200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বজ্‌রো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sup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89911" y="2023918"/>
            <a:ext cx="609600" cy="609600"/>
          </a:xfrm>
          <a:prstGeom prst="rect">
            <a:avLst/>
          </a:prstGeom>
        </p:spPr>
      </p:pic>
      <p:pic>
        <p:nvPicPr>
          <p:cNvPr id="12" name="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44836" y="3708825"/>
            <a:ext cx="609600" cy="609600"/>
          </a:xfrm>
          <a:prstGeom prst="rect">
            <a:avLst/>
          </a:prstGeom>
        </p:spPr>
      </p:pic>
      <p:pic>
        <p:nvPicPr>
          <p:cNvPr id="13" name="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89911" y="53937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9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0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37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t>05 নভে. 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34210" y="621270"/>
            <a:ext cx="3447738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5882" y="2606552"/>
            <a:ext cx="8450237" cy="3139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উপরিউক্ত শব্দগুলো নিজে নিজে উচ্চারণ কর ও  তোমার সহপাঠীকে শোনাও 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8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764</Words>
  <Application>Microsoft Office PowerPoint</Application>
  <PresentationFormat>Widescreen</PresentationFormat>
  <Paragraphs>185</Paragraphs>
  <Slides>22</Slides>
  <Notes>20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Hp</cp:lastModifiedBy>
  <cp:revision>62</cp:revision>
  <dcterms:created xsi:type="dcterms:W3CDTF">2015-09-30T01:13:28Z</dcterms:created>
  <dcterms:modified xsi:type="dcterms:W3CDTF">2019-11-04T19:41:55Z</dcterms:modified>
</cp:coreProperties>
</file>