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Bevel 6"/>
          <p:cNvSpPr/>
          <p:nvPr userDrawn="1"/>
        </p:nvSpPr>
        <p:spPr>
          <a:xfrm>
            <a:off x="0" y="0"/>
            <a:ext cx="9144000" cy="6858000"/>
          </a:xfrm>
          <a:prstGeom prst="bevel">
            <a:avLst>
              <a:gd name="adj" fmla="val 5049"/>
            </a:avLst>
          </a:prstGeom>
          <a:blipFill>
            <a:blip r:embed="rId13" cstate="print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286000"/>
            <a:ext cx="7315200" cy="1446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 </a:t>
            </a:r>
            <a:r>
              <a:rPr lang="bn-BD" sz="8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7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25401" y="5910262"/>
            <a:ext cx="5218400" cy="79533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করণ  কারক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8402" y="3514635"/>
            <a:ext cx="4532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জলিল </a:t>
            </a:r>
            <a:r>
              <a:rPr lang="bn-BD" sz="3200" b="1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লাঙ্গল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দ্বারা জমি চাষ করে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4290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মেয়েরা </a:t>
            </a:r>
            <a:r>
              <a:rPr lang="bn-IN" sz="4400" b="1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ফুটবল</a:t>
            </a:r>
            <a:r>
              <a:rPr lang="bn-IN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খেলে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irl play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04800"/>
            <a:ext cx="4346002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114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কি দিয়ে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খেলে?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4191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 smtClean="0">
                <a:latin typeface="NikoshBAN" pitchFamily="2" charset="0"/>
                <a:cs typeface="NikoshBAN" pitchFamily="2" charset="0"/>
              </a:rPr>
              <a:t>কি দ্বারা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হয়?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04800"/>
            <a:ext cx="438302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940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0200" y="5562600"/>
            <a:ext cx="6400800" cy="762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সম্প্রদান কারক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179" y="2864822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রোগীকে</a:t>
            </a:r>
            <a:r>
              <a:rPr lang="bn-IN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সেবা কর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2895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ভিক্ষুককে</a:t>
            </a:r>
            <a:r>
              <a:rPr lang="bn-IN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ভিক্ষা দাও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elp poor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2400" y="152400"/>
            <a:ext cx="3606800" cy="2705100"/>
          </a:xfrm>
          <a:prstGeom prst="rect">
            <a:avLst/>
          </a:prstGeom>
        </p:spPr>
      </p:pic>
      <p:pic>
        <p:nvPicPr>
          <p:cNvPr id="6" name="Picture 5" descr="pati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52400"/>
            <a:ext cx="41148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3733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সেবা কর?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36576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ভিক্ষা দাও?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30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 descr="rice.gif"/>
          <p:cNvPicPr>
            <a:picLocks noChangeAspect="1"/>
          </p:cNvPicPr>
          <p:nvPr/>
        </p:nvPicPr>
        <p:blipFill>
          <a:blip r:embed="rId2" cstate="print"/>
          <a:srcRect l="5778" r="5778"/>
          <a:stretch>
            <a:fillRect/>
          </a:stretch>
        </p:blipFill>
        <p:spPr>
          <a:xfrm>
            <a:off x="76200" y="228601"/>
            <a:ext cx="2514600" cy="327660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1752600" y="5672138"/>
            <a:ext cx="5905500" cy="8048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5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অপাদান  কারক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590800" y="13716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a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0815" y="304800"/>
            <a:ext cx="2836985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36576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হতে চাল হয়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810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মেঘ</a:t>
            </a:r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থেকে বৃষ্টি হয়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rice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304800"/>
            <a:ext cx="2844800" cy="327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4343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 smtClean="0">
                <a:latin typeface="NikoshBAN" pitchFamily="2" charset="0"/>
                <a:cs typeface="NikoshBAN" pitchFamily="2" charset="0"/>
              </a:rPr>
              <a:t>কি হতে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চাল হয়?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442978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কি থেকে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বৃষ্টি হয়?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92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6" grpId="0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5486400"/>
            <a:ext cx="6248400" cy="914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অধিকরণ কারক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ark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57200"/>
            <a:ext cx="38100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4191000"/>
            <a:ext cx="476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আষাঢ়ে</a:t>
            </a:r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কদম ফুল ফোটে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4191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করিম </a:t>
            </a:r>
            <a:r>
              <a:rPr lang="bn-IN" sz="36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আছে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800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u="sng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খন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ফুল ফোটে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4876800"/>
            <a:ext cx="2883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করিম </a:t>
            </a:r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কোথায়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আছে?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457200"/>
            <a:ext cx="4381500" cy="374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749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কাজঃ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কর্তৃ কারক ও করণ কারকের একটি করে উদাহরণ লিখ।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56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6248400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830050"/>
            <a:ext cx="8382000" cy="273921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কারক নির্ণয় করঃ</a:t>
            </a:r>
          </a:p>
          <a:p>
            <a:r>
              <a:rPr lang="bn-IN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4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মাতা পিতার </a:t>
            </a:r>
            <a:r>
              <a:rPr lang="bn-IN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সেবা কর</a:t>
            </a:r>
          </a:p>
          <a:p>
            <a:r>
              <a:rPr lang="bn-IN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4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কালির</a:t>
            </a:r>
            <a:r>
              <a:rPr lang="bn-IN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দাগ মুছে না</a:t>
            </a:r>
            <a:endParaRPr lang="bn-IN" sz="54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0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6199"/>
            <a:ext cx="8229600" cy="17986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115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51037"/>
            <a:ext cx="8229600" cy="4525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IN" sz="6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 কারক কাকে বলে?</a:t>
            </a:r>
          </a:p>
          <a:p>
            <a:pPr>
              <a:buFont typeface="Arial" pitchFamily="34" charset="0"/>
              <a:buNone/>
            </a:pPr>
            <a:r>
              <a:rPr lang="bn-IN" sz="6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কারক কত প্রকার বল?</a:t>
            </a:r>
          </a:p>
          <a:p>
            <a:pPr>
              <a:buFont typeface="Arial" pitchFamily="34" charset="0"/>
              <a:buNone/>
            </a:pPr>
            <a:r>
              <a:rPr lang="bn-IN" sz="6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কর্ম কারকের একটি উদাহরণ দাও।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99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8900" b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 কাজঃ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95400"/>
            <a:ext cx="8229600" cy="48307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কারক নির্ণয় করঃ</a:t>
            </a:r>
          </a:p>
          <a:p>
            <a:pPr>
              <a:buFont typeface="Arial" pitchFamily="34" charset="0"/>
              <a:buNone/>
            </a:pPr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সে </a:t>
            </a:r>
            <a:r>
              <a:rPr lang="bn-IN" sz="5400" b="1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নেই।</a:t>
            </a:r>
          </a:p>
          <a:p>
            <a:pPr>
              <a:buFont typeface="Arial" pitchFamily="34" charset="0"/>
              <a:buNone/>
            </a:pPr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5400" b="1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খোকাকে </a:t>
            </a:r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ডাকো।</a:t>
            </a:r>
          </a:p>
          <a:p>
            <a:pPr>
              <a:buFont typeface="Arial" pitchFamily="34" charset="0"/>
              <a:buNone/>
            </a:pPr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5400" b="1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রানাকে</a:t>
            </a:r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খেতে দাও।</a:t>
            </a:r>
          </a:p>
          <a:p>
            <a:pPr>
              <a:buFont typeface="Arial" pitchFamily="34" charset="0"/>
              <a:buNone/>
            </a:pPr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5400" b="1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তিলে</a:t>
            </a:r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তৈল হয়।</a:t>
            </a:r>
          </a:p>
          <a:p>
            <a:pPr>
              <a:buFont typeface="Arial" pitchFamily="34" charset="0"/>
              <a:buNone/>
            </a:pPr>
            <a:endParaRPr lang="en-US" sz="5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28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905000"/>
            <a:ext cx="7924800" cy="37702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04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096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7" name="Picture 6" descr="DSC_9598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905000"/>
            <a:ext cx="3727718" cy="40248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0" y="2627055"/>
            <a:ext cx="3505200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" pitchFamily="2" charset="0"/>
                <a:cs typeface="Nikosh" pitchFamily="2" charset="0"/>
              </a:rPr>
              <a:t>মোঃ মিজানুর রহমান</a:t>
            </a:r>
          </a:p>
          <a:p>
            <a:pPr algn="ctr"/>
            <a:r>
              <a:rPr lang="bn-IN" sz="2000" dirty="0" smtClean="0">
                <a:latin typeface="Nikosh" pitchFamily="2" charset="0"/>
                <a:cs typeface="Nikosh" pitchFamily="2" charset="0"/>
              </a:rPr>
              <a:t>সহকারি শিক্ষকঃ গোহালিয়াবাড়ি ফাযিল (ডিগ্রী) মাদ্রাসা</a:t>
            </a:r>
          </a:p>
          <a:p>
            <a:pPr algn="ctr"/>
            <a:r>
              <a:rPr lang="bn-IN" sz="2000" dirty="0" smtClean="0">
                <a:latin typeface="Nikosh" pitchFamily="2" charset="0"/>
                <a:cs typeface="Nikosh" pitchFamily="2" charset="0"/>
              </a:rPr>
              <a:t>কালিহাতি,টাঙ্গাইল।</a:t>
            </a:r>
          </a:p>
          <a:p>
            <a:pPr algn="ctr"/>
            <a:r>
              <a:rPr lang="bn-IN" sz="2000" dirty="0" smtClean="0">
                <a:latin typeface="Nikosh" pitchFamily="2" charset="0"/>
                <a:cs typeface="Nikosh" pitchFamily="2" charset="0"/>
              </a:rPr>
              <a:t>মোবা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bn-IN" sz="2000" dirty="0" smtClean="0">
                <a:latin typeface="Nikosh" pitchFamily="2" charset="0"/>
                <a:cs typeface="Nikosh" pitchFamily="2" charset="0"/>
              </a:rPr>
              <a:t>০১৭৩৮ ৬১৩৫১৮</a:t>
            </a:r>
          </a:p>
          <a:p>
            <a:pPr algn="ctr"/>
            <a:r>
              <a:rPr lang="bn-IN" sz="2000" dirty="0" smtClean="0">
                <a:latin typeface="Nikosh" pitchFamily="2" charset="0"/>
                <a:cs typeface="Nikosh" pitchFamily="2" charset="0"/>
              </a:rPr>
              <a:t>ই-মেইলঃ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ln.mizanur@gmail.com</a:t>
            </a:r>
            <a:endParaRPr lang="bn-IN" sz="2000" dirty="0" smtClean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61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153400" cy="83407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 – বাংলা ২য় পত্র</a:t>
            </a:r>
          </a:p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7ম </a:t>
            </a:r>
            <a:r>
              <a:rPr lang="bn-IN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8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মিঃ</a:t>
            </a:r>
            <a:endParaRPr lang="en-US" sz="8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8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457200"/>
            <a:ext cx="403860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09800"/>
            <a:ext cx="8839200" cy="29854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কারকের সঙ্গা বলতে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কারক কত প্রকার তা নির্ণয়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বিভিন্ন প্রকার কারক চিহ্নিত করে লিখতে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কারক বিশ্লেষণ করতে পারবে।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23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3657600" y="1905000"/>
            <a:ext cx="2286000" cy="2590800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48200" y="3810000"/>
            <a:ext cx="3048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3400" y="2895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2849881"/>
            <a:ext cx="152400" cy="1219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V="1">
            <a:off x="6248400" y="2819400"/>
            <a:ext cx="914400" cy="3810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39000" y="22860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bn-BD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657600" y="5867400"/>
            <a:ext cx="2590800" cy="457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0386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3434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6482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9530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257800" y="56388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486400" y="57150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4958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800600" y="59436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105400" y="57912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334000" y="58674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38800" y="57912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648200" y="6019800"/>
            <a:ext cx="304800" cy="304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5562600" y="5867400"/>
            <a:ext cx="304800" cy="304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5105400" y="5943600"/>
            <a:ext cx="304800" cy="304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63396" y="0"/>
            <a:ext cx="6661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মিঃ কার্টুন </a:t>
            </a:r>
            <a:r>
              <a:rPr lang="bn-BD" sz="5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মিষ্টি </a:t>
            </a:r>
            <a:r>
              <a:rPr lang="bn-BD" sz="5400" b="1" u="sng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খাচ্ছে</a:t>
            </a:r>
            <a:endParaRPr lang="en-US" sz="3200" b="1" u="sng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6477000" y="5943600"/>
            <a:ext cx="978408" cy="3048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467600" y="57912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মিষ্টি 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81600" y="838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ক্রিয়া পদ 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838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বিশেষ্য পদ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194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বিশেষ্য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866900" y="2971800"/>
            <a:ext cx="1638300" cy="43832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" y="4579203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409700" y="4655403"/>
            <a:ext cx="3390900" cy="6023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15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526 L 0.02743 0.18613 C 0.03368 0.17017 0.03733 0.1489 0.03733 0.12763 C 0.03733 0.10104 0.03368 0.07977 0.02743 0.06381 L 0 1.90751E-6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3329 C 0.00851 -0.03329 0.01563 -0.02612 0.01563 -0.01665 C 0.01563 -0.00763 0.00851 -2.36994E-6 -3.33333E-6 -2.36994E-6 C -0.00885 -2.36994E-6 -0.01562 -0.00763 -0.01562 -0.01665 C -0.01562 -0.02612 -0.00885 -0.03329 -3.33333E-6 -0.03329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428 C 0.00729 -0.02428 0.0125 -0.01735 0.0125 -0.00833 C 0.0125 0.00069 0.00729 0.00901 3.33333E-6 0.00901 C -0.00677 0.00901 -0.0125 0.00069 -0.0125 -0.00833 C -0.0125 -0.01735 -0.00677 -0.02428 3.33333E-6 -0.02428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/>
      <p:bldP spid="62" grpId="0"/>
      <p:bldP spid="63" grpId="0" animBg="1"/>
      <p:bldP spid="64" grpId="0"/>
      <p:bldP spid="66" grpId="0"/>
      <p:bldP spid="2" grpId="0"/>
      <p:bldP spid="3" grpId="0"/>
      <p:bldP spid="8" grpId="0" animBg="1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81200" y="169985"/>
            <a:ext cx="2461846" cy="2039815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বিশেষ্য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81200" y="4589585"/>
            <a:ext cx="2461846" cy="203981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5400000" flipV="1">
            <a:off x="2003904" y="3003014"/>
            <a:ext cx="2384482" cy="75349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29200" y="2514600"/>
            <a:ext cx="35814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429000" y="2819400"/>
            <a:ext cx="1676399" cy="56035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4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447800"/>
            <a:ext cx="8382000" cy="18319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72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কারক ও কারকের প্রকারভেদ</a:t>
            </a:r>
            <a:endParaRPr lang="en-US" b="1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22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3733800"/>
            <a:ext cx="3505200" cy="914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u="sng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রহিম</a:t>
            </a:r>
            <a:r>
              <a:rPr lang="bn-BD" sz="5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বই পড়ে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5181600" y="3886200"/>
            <a:ext cx="3657600" cy="762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5400" b="1" u="sng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সিমা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লিখছে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5486400"/>
            <a:ext cx="4267200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কর্তৃ কারক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6482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u="sng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4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bn-IN" sz="4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46482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u="sng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bn-IN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লেখে</a:t>
            </a:r>
            <a:r>
              <a:rPr lang="bn-IN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788" y="256032"/>
            <a:ext cx="4154423" cy="3477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0817" y="381000"/>
            <a:ext cx="404911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499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2088" y="3733800"/>
            <a:ext cx="3617912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গরু </a:t>
            </a:r>
            <a:r>
              <a:rPr lang="bn-IN" sz="48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ঘাস </a:t>
            </a: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খায়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4800600" y="3657600"/>
            <a:ext cx="38862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কৃষক </a:t>
            </a:r>
            <a:r>
              <a:rPr lang="bn-IN" sz="44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গম</a:t>
            </a: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কাটে</a:t>
            </a:r>
            <a:endParaRPr lang="en-US" sz="1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arm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00" y="76200"/>
            <a:ext cx="3467100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8300" y="5562600"/>
            <a:ext cx="5829300" cy="9233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 কারক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5720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কি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খায় ?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44958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কি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কাটে 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42" y="84082"/>
            <a:ext cx="4153886" cy="357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619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272</Words>
  <Application>Microsoft Office PowerPoint</Application>
  <PresentationFormat>On-screen Show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Nukali_MHS</dc:creator>
  <cp:lastModifiedBy>Corporate Edition</cp:lastModifiedBy>
  <cp:revision>12</cp:revision>
  <dcterms:created xsi:type="dcterms:W3CDTF">2006-08-16T00:00:00Z</dcterms:created>
  <dcterms:modified xsi:type="dcterms:W3CDTF">2019-11-04T19:16:37Z</dcterms:modified>
</cp:coreProperties>
</file>