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56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0F8003-81C0-4B29-B175-BAFD8598BEE9}" type="doc">
      <dgm:prSet loTypeId="urn:microsoft.com/office/officeart/2005/8/layout/radial1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B131ABB7-569D-4A4A-B267-426AD233C6EA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6C114EBC-C2C2-4A17-B915-D89DB27B504A}" type="sibTrans" cxnId="{02D34727-8720-4AB8-9325-E9150AB5940E}">
      <dgm:prSet/>
      <dgm:spPr/>
      <dgm:t>
        <a:bodyPr/>
        <a:lstStyle/>
        <a:p>
          <a:endParaRPr lang="en-US"/>
        </a:p>
      </dgm:t>
    </dgm:pt>
    <dgm:pt modelId="{05CC628D-A704-459C-A56D-A9EE8B910D5B}" type="parTrans" cxnId="{02D34727-8720-4AB8-9325-E9150AB5940E}">
      <dgm:prSet/>
      <dgm:spPr/>
      <dgm:t>
        <a:bodyPr/>
        <a:lstStyle/>
        <a:p>
          <a:endParaRPr lang="en-US"/>
        </a:p>
      </dgm:t>
    </dgm:pt>
    <dgm:pt modelId="{F90BE890-479E-4EB4-BC3C-0E55B0CF0AF6}">
      <dgm:prSet/>
      <dgm:spPr/>
      <dgm:t>
        <a:bodyPr/>
        <a:lstStyle/>
        <a:p>
          <a:r>
            <a:rPr lang="bn-BD" dirty="0" smtClean="0">
              <a:latin typeface="NikoshBAN" pitchFamily="2" charset="0"/>
              <a:cs typeface="NikoshBAN" pitchFamily="2" charset="0"/>
            </a:rPr>
            <a:t>লেখক পরিচিতি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3DD4496E-2E1E-4FC9-874C-B0E702DBDA44}" type="parTrans" cxnId="{0A76B706-A7B0-46F7-9F17-F92936C08301}">
      <dgm:prSet/>
      <dgm:spPr/>
      <dgm:t>
        <a:bodyPr/>
        <a:lstStyle/>
        <a:p>
          <a:endParaRPr lang="en-US"/>
        </a:p>
      </dgm:t>
    </dgm:pt>
    <dgm:pt modelId="{44A614D3-9AA6-49B4-A1E4-534DAACA9454}" type="sibTrans" cxnId="{0A76B706-A7B0-46F7-9F17-F92936C08301}">
      <dgm:prSet/>
      <dgm:spPr/>
      <dgm:t>
        <a:bodyPr/>
        <a:lstStyle/>
        <a:p>
          <a:endParaRPr lang="en-US"/>
        </a:p>
      </dgm:t>
    </dgm:pt>
    <dgm:pt modelId="{BBA5CAF5-F58B-4614-9D6B-EC7417A8B65B}">
      <dgm:prSet/>
      <dgm:spPr/>
      <dgm:t>
        <a:bodyPr/>
        <a:lstStyle/>
        <a:p>
          <a:r>
            <a:rPr lang="bn-BD" dirty="0" smtClean="0">
              <a:latin typeface="Kalpurush" pitchFamily="2" charset="0"/>
              <a:cs typeface="Kalpurush" pitchFamily="2" charset="0"/>
            </a:rPr>
            <a:t>সন্‌জিদা খাতুন</a:t>
          </a:r>
          <a:endParaRPr lang="en-AU" dirty="0">
            <a:latin typeface="Kalpurush" pitchFamily="2" charset="0"/>
            <a:cs typeface="Kalpurush" pitchFamily="2" charset="0"/>
          </a:endParaRPr>
        </a:p>
      </dgm:t>
    </dgm:pt>
    <dgm:pt modelId="{77F038B5-30E9-4CC5-B021-A679C15541FF}" type="parTrans" cxnId="{CD574F7B-05F4-482B-8DC0-57475E3A8372}">
      <dgm:prSet/>
      <dgm:spPr/>
      <dgm:t>
        <a:bodyPr/>
        <a:lstStyle/>
        <a:p>
          <a:endParaRPr lang="en-US"/>
        </a:p>
      </dgm:t>
    </dgm:pt>
    <dgm:pt modelId="{FCBF2127-0900-487C-9B1E-E13F6C7C5512}" type="sibTrans" cxnId="{CD574F7B-05F4-482B-8DC0-57475E3A8372}">
      <dgm:prSet/>
      <dgm:spPr/>
      <dgm:t>
        <a:bodyPr/>
        <a:lstStyle/>
        <a:p>
          <a:endParaRPr lang="en-US"/>
        </a:p>
      </dgm:t>
    </dgm:pt>
    <dgm:pt modelId="{FBDEF4C4-8520-40BC-9F7D-8E6EB3BA1F34}">
      <dgm:prSet/>
      <dgm:spPr/>
      <dgm:t>
        <a:bodyPr/>
        <a:lstStyle/>
        <a:p>
          <a:r>
            <a:rPr lang="bn-IN" dirty="0" smtClean="0">
              <a:latin typeface="NikoshBAN" pitchFamily="2" charset="0"/>
              <a:cs typeface="NikoshBAN" pitchFamily="2" charset="0"/>
            </a:rPr>
            <a:t>জন্মঃ</a:t>
          </a:r>
          <a:r>
            <a:rPr lang="bn-BD" dirty="0" smtClean="0">
              <a:latin typeface="NikoshBAN" pitchFamily="2" charset="0"/>
              <a:cs typeface="NikoshBAN" pitchFamily="2" charset="0"/>
            </a:rPr>
            <a:t>১৯৩৩ খ্রি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ষ্টাব্দ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75136AA9-1D57-4849-9A18-4DABB9ADD339}" type="parTrans" cxnId="{F95E32AC-F591-493E-AE7F-D889DDB3026B}">
      <dgm:prSet/>
      <dgm:spPr/>
      <dgm:t>
        <a:bodyPr/>
        <a:lstStyle/>
        <a:p>
          <a:endParaRPr lang="en-US"/>
        </a:p>
      </dgm:t>
    </dgm:pt>
    <dgm:pt modelId="{3D2B3FC8-D614-411C-9929-313698D384EA}" type="sibTrans" cxnId="{F95E32AC-F591-493E-AE7F-D889DDB3026B}">
      <dgm:prSet/>
      <dgm:spPr/>
      <dgm:t>
        <a:bodyPr/>
        <a:lstStyle/>
        <a:p>
          <a:endParaRPr lang="en-US"/>
        </a:p>
      </dgm:t>
    </dgm:pt>
    <dgm:pt modelId="{4534A0F2-29DC-4965-BB1E-E47005241A07}">
      <dgm:prSet custT="1"/>
      <dgm:spPr/>
      <dgm:t>
        <a:bodyPr/>
        <a:lstStyle/>
        <a:p>
          <a:r>
            <a:rPr lang="bn-BD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rPr>
            <a:t>গ্রন্থ</a:t>
          </a:r>
          <a:endParaRPr lang="en-US" sz="4000" b="1" cap="all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/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FA3AD4D0-C0BC-445C-ABDE-4E694F9A0305}" type="parTrans" cxnId="{F989A9AF-69E4-413C-84BF-7E6F8E3D17FB}">
      <dgm:prSet/>
      <dgm:spPr/>
      <dgm:t>
        <a:bodyPr/>
        <a:lstStyle/>
        <a:p>
          <a:endParaRPr lang="en-US"/>
        </a:p>
      </dgm:t>
    </dgm:pt>
    <dgm:pt modelId="{6EEE02E5-C8A1-4398-8DD3-2B3E6DB6D677}" type="sibTrans" cxnId="{F989A9AF-69E4-413C-84BF-7E6F8E3D17FB}">
      <dgm:prSet/>
      <dgm:spPr/>
      <dgm:t>
        <a:bodyPr/>
        <a:lstStyle/>
        <a:p>
          <a:endParaRPr lang="en-US"/>
        </a:p>
      </dgm:t>
    </dgm:pt>
    <dgm:pt modelId="{56DEA37F-1311-47C9-AA56-5B2D33F52124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ধ্বনি থেকে কবিতা</a:t>
          </a:r>
          <a:endParaRPr lang="bn-BD" sz="1800" dirty="0" smtClean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536B9BBA-F2EF-4F51-B657-B3456E8D9BAE}" type="parTrans" cxnId="{996F2436-A106-47DB-B9D7-B6C98704CFA2}">
      <dgm:prSet/>
      <dgm:spPr/>
      <dgm:t>
        <a:bodyPr/>
        <a:lstStyle/>
        <a:p>
          <a:endParaRPr lang="en-US"/>
        </a:p>
      </dgm:t>
    </dgm:pt>
    <dgm:pt modelId="{BA8703E6-9EC8-414D-AB21-099DD816F732}" type="sibTrans" cxnId="{996F2436-A106-47DB-B9D7-B6C98704CFA2}">
      <dgm:prSet/>
      <dgm:spPr/>
      <dgm:t>
        <a:bodyPr/>
        <a:lstStyle/>
        <a:p>
          <a:endParaRPr lang="en-US"/>
        </a:p>
      </dgm:t>
    </dgm:pt>
    <dgm:pt modelId="{15F05B1A-F1C1-4957-891E-BCEFBFFC2415}">
      <dgm:prSet custT="1"/>
      <dgm:spPr/>
      <dgm:t>
        <a:bodyPr/>
        <a:lstStyle/>
        <a:p>
          <a:r>
            <a:rPr lang="bn-BD" sz="1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rPr>
            <a:t>অতীত দিনের স্মৃতি</a:t>
          </a:r>
        </a:p>
      </dgm:t>
    </dgm:pt>
    <dgm:pt modelId="{59347959-007D-48D6-A759-0365A6DED1BB}" type="parTrans" cxnId="{1B24F03C-B4EF-4065-81FD-6341C067EA18}">
      <dgm:prSet/>
      <dgm:spPr/>
      <dgm:t>
        <a:bodyPr/>
        <a:lstStyle/>
        <a:p>
          <a:endParaRPr lang="en-US"/>
        </a:p>
      </dgm:t>
    </dgm:pt>
    <dgm:pt modelId="{8C4DD75A-8D5A-4D96-9499-4FC1192DCDD5}" type="sibTrans" cxnId="{1B24F03C-B4EF-4065-81FD-6341C067EA18}">
      <dgm:prSet/>
      <dgm:spPr/>
      <dgm:t>
        <a:bodyPr/>
        <a:lstStyle/>
        <a:p>
          <a:endParaRPr lang="en-US"/>
        </a:p>
      </dgm:t>
    </dgm:pt>
    <dgm:pt modelId="{E47B4AB8-2EA4-442B-80C5-6CA1AE293868}">
      <dgm:prSet custT="1"/>
      <dgm:spPr/>
      <dgm:t>
        <a:bodyPr/>
        <a:lstStyle/>
        <a:p>
          <a:r>
            <a:rPr lang="bn-BD" sz="1600" dirty="0" smtClean="0">
              <a:latin typeface="NikoshBAN" pitchFamily="2" charset="0"/>
              <a:cs typeface="NikoshBAN" pitchFamily="2" charset="0"/>
            </a:rPr>
            <a:t>রবীন্দ্রসংগীতের ভাবসম্পদ</a:t>
          </a:r>
          <a:endParaRPr lang="en-US" sz="1600" dirty="0">
            <a:latin typeface="NikoshBAN" pitchFamily="2" charset="0"/>
            <a:cs typeface="NikoshBAN" pitchFamily="2" charset="0"/>
          </a:endParaRPr>
        </a:p>
      </dgm:t>
    </dgm:pt>
    <dgm:pt modelId="{0FAA1034-3DB6-44CE-B65C-DACEF56F102E}" type="parTrans" cxnId="{265B5150-EB88-48BE-A289-59172BADF3F5}">
      <dgm:prSet/>
      <dgm:spPr/>
      <dgm:t>
        <a:bodyPr/>
        <a:lstStyle/>
        <a:p>
          <a:endParaRPr lang="en-US"/>
        </a:p>
      </dgm:t>
    </dgm:pt>
    <dgm:pt modelId="{74EDEC82-248E-4E51-9EE9-B1C80A00E8B8}" type="sibTrans" cxnId="{265B5150-EB88-48BE-A289-59172BADF3F5}">
      <dgm:prSet/>
      <dgm:spPr/>
      <dgm:t>
        <a:bodyPr/>
        <a:lstStyle/>
        <a:p>
          <a:endParaRPr lang="en-US"/>
        </a:p>
      </dgm:t>
    </dgm:pt>
    <dgm:pt modelId="{FC2D6AC1-7D90-42CD-8F04-C44AC9FA6B47}">
      <dgm:prSet custT="1"/>
      <dgm:spPr/>
      <dgm:t>
        <a:bodyPr/>
        <a:lstStyle/>
        <a:p>
          <a:r>
            <a:rPr lang="bn-BD" sz="1800" dirty="0" smtClean="0">
              <a:latin typeface="NikoshBAN" pitchFamily="2" charset="0"/>
              <a:cs typeface="NikoshBAN" pitchFamily="2" charset="0"/>
            </a:rPr>
            <a:t>সত্যেন্দ্র-কাব্য পরিচয়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F89BAD2A-97CB-4773-BD95-393C46A2AEF8}" type="parTrans" cxnId="{DD582745-20DA-4E11-BC50-1019E4F04D23}">
      <dgm:prSet/>
      <dgm:spPr/>
      <dgm:t>
        <a:bodyPr/>
        <a:lstStyle/>
        <a:p>
          <a:endParaRPr lang="en-US"/>
        </a:p>
      </dgm:t>
    </dgm:pt>
    <dgm:pt modelId="{EB0AC55F-4E54-4D66-8800-DD42056971B8}" type="sibTrans" cxnId="{DD582745-20DA-4E11-BC50-1019E4F04D23}">
      <dgm:prSet/>
      <dgm:spPr/>
      <dgm:t>
        <a:bodyPr/>
        <a:lstStyle/>
        <a:p>
          <a:endParaRPr lang="en-US"/>
        </a:p>
      </dgm:t>
    </dgm:pt>
    <dgm:pt modelId="{E6F2F33E-96BE-4651-B391-9B01B61001E9}" type="pres">
      <dgm:prSet presAssocID="{B20F8003-81C0-4B29-B175-BAFD8598BEE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8DB17F-9573-4F49-A154-54741ECDE8B1}" type="pres">
      <dgm:prSet presAssocID="{B131ABB7-569D-4A4A-B267-426AD233C6EA}" presName="centerShape" presStyleLbl="node0" presStyleIdx="0" presStyleCnt="1" custScaleX="126730" custScaleY="132855" custLinFactNeighborX="1176" custLinFactNeighborY="397"/>
      <dgm:spPr/>
      <dgm:t>
        <a:bodyPr/>
        <a:lstStyle/>
        <a:p>
          <a:endParaRPr lang="en-US"/>
        </a:p>
      </dgm:t>
    </dgm:pt>
    <dgm:pt modelId="{885288C1-706D-417D-BF7D-33BF1FB65FC0}" type="pres">
      <dgm:prSet presAssocID="{77F038B5-30E9-4CC5-B021-A679C15541FF}" presName="Name9" presStyleLbl="parChTrans1D2" presStyleIdx="0" presStyleCnt="8"/>
      <dgm:spPr/>
      <dgm:t>
        <a:bodyPr/>
        <a:lstStyle/>
        <a:p>
          <a:endParaRPr lang="en-US"/>
        </a:p>
      </dgm:t>
    </dgm:pt>
    <dgm:pt modelId="{B181F633-8990-4745-A9CA-08C0BD48C430}" type="pres">
      <dgm:prSet presAssocID="{77F038B5-30E9-4CC5-B021-A679C15541FF}" presName="connTx" presStyleLbl="parChTrans1D2" presStyleIdx="0" presStyleCnt="8"/>
      <dgm:spPr/>
      <dgm:t>
        <a:bodyPr/>
        <a:lstStyle/>
        <a:p>
          <a:endParaRPr lang="en-US"/>
        </a:p>
      </dgm:t>
    </dgm:pt>
    <dgm:pt modelId="{829696C4-0492-4C54-8588-D5EDF1ACAF08}" type="pres">
      <dgm:prSet presAssocID="{BBA5CAF5-F58B-4614-9D6B-EC7417A8B65B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A76412-C76E-4A3C-9E9D-E49C65A18969}" type="pres">
      <dgm:prSet presAssocID="{3DD4496E-2E1E-4FC9-874C-B0E702DBDA44}" presName="Name9" presStyleLbl="parChTrans1D2" presStyleIdx="1" presStyleCnt="8"/>
      <dgm:spPr/>
      <dgm:t>
        <a:bodyPr/>
        <a:lstStyle/>
        <a:p>
          <a:endParaRPr lang="en-US"/>
        </a:p>
      </dgm:t>
    </dgm:pt>
    <dgm:pt modelId="{60D7B82A-9303-49CD-B060-EFA51909DFBE}" type="pres">
      <dgm:prSet presAssocID="{3DD4496E-2E1E-4FC9-874C-B0E702DBDA44}" presName="connTx" presStyleLbl="parChTrans1D2" presStyleIdx="1" presStyleCnt="8"/>
      <dgm:spPr/>
      <dgm:t>
        <a:bodyPr/>
        <a:lstStyle/>
        <a:p>
          <a:endParaRPr lang="en-US"/>
        </a:p>
      </dgm:t>
    </dgm:pt>
    <dgm:pt modelId="{B4C02138-74EA-4909-91B0-8E1DD8A2074D}" type="pres">
      <dgm:prSet presAssocID="{F90BE890-479E-4EB4-BC3C-0E55B0CF0AF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50ACA-F5D8-404E-8E2C-A3CF91553614}" type="pres">
      <dgm:prSet presAssocID="{75136AA9-1D57-4849-9A18-4DABB9ADD339}" presName="Name9" presStyleLbl="parChTrans1D2" presStyleIdx="2" presStyleCnt="8"/>
      <dgm:spPr/>
      <dgm:t>
        <a:bodyPr/>
        <a:lstStyle/>
        <a:p>
          <a:endParaRPr lang="en-US"/>
        </a:p>
      </dgm:t>
    </dgm:pt>
    <dgm:pt modelId="{CB800D0C-B4B0-47EA-81CC-8F1D6C850EAF}" type="pres">
      <dgm:prSet presAssocID="{75136AA9-1D57-4849-9A18-4DABB9ADD339}" presName="connTx" presStyleLbl="parChTrans1D2" presStyleIdx="2" presStyleCnt="8"/>
      <dgm:spPr/>
      <dgm:t>
        <a:bodyPr/>
        <a:lstStyle/>
        <a:p>
          <a:endParaRPr lang="en-US"/>
        </a:p>
      </dgm:t>
    </dgm:pt>
    <dgm:pt modelId="{0B200B5B-D37F-412D-970A-E462589B471E}" type="pres">
      <dgm:prSet presAssocID="{FBDEF4C4-8520-40BC-9F7D-8E6EB3BA1F3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BE32A0-3C84-4FE6-9631-0670940F5012}" type="pres">
      <dgm:prSet presAssocID="{FA3AD4D0-C0BC-445C-ABDE-4E694F9A0305}" presName="Name9" presStyleLbl="parChTrans1D2" presStyleIdx="3" presStyleCnt="8"/>
      <dgm:spPr/>
      <dgm:t>
        <a:bodyPr/>
        <a:lstStyle/>
        <a:p>
          <a:endParaRPr lang="en-US"/>
        </a:p>
      </dgm:t>
    </dgm:pt>
    <dgm:pt modelId="{A2EBAE5D-007A-4DDD-BE42-7EA1C81DAF6D}" type="pres">
      <dgm:prSet presAssocID="{FA3AD4D0-C0BC-445C-ABDE-4E694F9A0305}" presName="connTx" presStyleLbl="parChTrans1D2" presStyleIdx="3" presStyleCnt="8"/>
      <dgm:spPr/>
      <dgm:t>
        <a:bodyPr/>
        <a:lstStyle/>
        <a:p>
          <a:endParaRPr lang="en-US"/>
        </a:p>
      </dgm:t>
    </dgm:pt>
    <dgm:pt modelId="{02A67849-D710-4518-91BD-EE528B32179D}" type="pres">
      <dgm:prSet presAssocID="{4534A0F2-29DC-4965-BB1E-E47005241A07}" presName="node" presStyleLbl="node1" presStyleIdx="3" presStyleCnt="8" custScaleX="1229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C7F2D-F507-42D1-9FF5-D9EDD992F320}" type="pres">
      <dgm:prSet presAssocID="{0FAA1034-3DB6-44CE-B65C-DACEF56F102E}" presName="Name9" presStyleLbl="parChTrans1D2" presStyleIdx="4" presStyleCnt="8"/>
      <dgm:spPr/>
      <dgm:t>
        <a:bodyPr/>
        <a:lstStyle/>
        <a:p>
          <a:endParaRPr lang="en-US"/>
        </a:p>
      </dgm:t>
    </dgm:pt>
    <dgm:pt modelId="{6702C257-BA09-409C-9B3E-88F70B619AF5}" type="pres">
      <dgm:prSet presAssocID="{0FAA1034-3DB6-44CE-B65C-DACEF56F102E}" presName="connTx" presStyleLbl="parChTrans1D2" presStyleIdx="4" presStyleCnt="8"/>
      <dgm:spPr/>
      <dgm:t>
        <a:bodyPr/>
        <a:lstStyle/>
        <a:p>
          <a:endParaRPr lang="en-US"/>
        </a:p>
      </dgm:t>
    </dgm:pt>
    <dgm:pt modelId="{99273501-C1BB-4458-8716-42A4259D6179}" type="pres">
      <dgm:prSet presAssocID="{E47B4AB8-2EA4-442B-80C5-6CA1AE293868}" presName="node" presStyleLbl="node1" presStyleIdx="4" presStyleCnt="8" custScaleX="1219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ABD21B-5EDE-436C-BA9F-3340293581D6}" type="pres">
      <dgm:prSet presAssocID="{536B9BBA-F2EF-4F51-B657-B3456E8D9BAE}" presName="Name9" presStyleLbl="parChTrans1D2" presStyleIdx="5" presStyleCnt="8"/>
      <dgm:spPr/>
      <dgm:t>
        <a:bodyPr/>
        <a:lstStyle/>
        <a:p>
          <a:endParaRPr lang="en-US"/>
        </a:p>
      </dgm:t>
    </dgm:pt>
    <dgm:pt modelId="{F329C845-2CA6-42A1-84DE-C007644D5563}" type="pres">
      <dgm:prSet presAssocID="{536B9BBA-F2EF-4F51-B657-B3456E8D9BAE}" presName="connTx" presStyleLbl="parChTrans1D2" presStyleIdx="5" presStyleCnt="8"/>
      <dgm:spPr/>
      <dgm:t>
        <a:bodyPr/>
        <a:lstStyle/>
        <a:p>
          <a:endParaRPr lang="en-US"/>
        </a:p>
      </dgm:t>
    </dgm:pt>
    <dgm:pt modelId="{AD101E5D-7743-4E6E-860F-70F8256A293B}" type="pres">
      <dgm:prSet presAssocID="{56DEA37F-1311-47C9-AA56-5B2D33F52124}" presName="node" presStyleLbl="node1" presStyleIdx="5" presStyleCnt="8" custScaleX="1524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22B70-AE08-4A88-B91E-5ED4BF847643}" type="pres">
      <dgm:prSet presAssocID="{F89BAD2A-97CB-4773-BD95-393C46A2AEF8}" presName="Name9" presStyleLbl="parChTrans1D2" presStyleIdx="6" presStyleCnt="8"/>
      <dgm:spPr/>
      <dgm:t>
        <a:bodyPr/>
        <a:lstStyle/>
        <a:p>
          <a:endParaRPr lang="en-US"/>
        </a:p>
      </dgm:t>
    </dgm:pt>
    <dgm:pt modelId="{A9051F6A-08BD-4013-96DF-453698D83863}" type="pres">
      <dgm:prSet presAssocID="{F89BAD2A-97CB-4773-BD95-393C46A2AEF8}" presName="connTx" presStyleLbl="parChTrans1D2" presStyleIdx="6" presStyleCnt="8"/>
      <dgm:spPr/>
      <dgm:t>
        <a:bodyPr/>
        <a:lstStyle/>
        <a:p>
          <a:endParaRPr lang="en-US"/>
        </a:p>
      </dgm:t>
    </dgm:pt>
    <dgm:pt modelId="{7B7BF579-882D-4D6D-8495-AD33C4F7C085}" type="pres">
      <dgm:prSet presAssocID="{FC2D6AC1-7D90-42CD-8F04-C44AC9FA6B47}" presName="node" presStyleLbl="node1" presStyleIdx="6" presStyleCnt="8" custScaleX="1305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ECA68-2757-4E7E-8CE6-1E249C270B51}" type="pres">
      <dgm:prSet presAssocID="{59347959-007D-48D6-A759-0365A6DED1BB}" presName="Name9" presStyleLbl="parChTrans1D2" presStyleIdx="7" presStyleCnt="8"/>
      <dgm:spPr/>
      <dgm:t>
        <a:bodyPr/>
        <a:lstStyle/>
        <a:p>
          <a:endParaRPr lang="en-US"/>
        </a:p>
      </dgm:t>
    </dgm:pt>
    <dgm:pt modelId="{444101BE-0C44-4AF6-A94C-44B67AB7E941}" type="pres">
      <dgm:prSet presAssocID="{59347959-007D-48D6-A759-0365A6DED1BB}" presName="connTx" presStyleLbl="parChTrans1D2" presStyleIdx="7" presStyleCnt="8"/>
      <dgm:spPr/>
      <dgm:t>
        <a:bodyPr/>
        <a:lstStyle/>
        <a:p>
          <a:endParaRPr lang="en-US"/>
        </a:p>
      </dgm:t>
    </dgm:pt>
    <dgm:pt modelId="{4559A3DF-7C36-47B9-BC0B-E0F32D6AA1BF}" type="pres">
      <dgm:prSet presAssocID="{15F05B1A-F1C1-4957-891E-BCEFBFFC2415}" presName="node" presStyleLbl="node1" presStyleIdx="7" presStyleCnt="8" custScaleX="137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AF4C88-0E0B-41A9-81AB-48D5365B50CF}" type="presOf" srcId="{F89BAD2A-97CB-4773-BD95-393C46A2AEF8}" destId="{A9051F6A-08BD-4013-96DF-453698D83863}" srcOrd="1" destOrd="0" presId="urn:microsoft.com/office/officeart/2005/8/layout/radial1"/>
    <dgm:cxn modelId="{F6F0019B-C6E6-47EE-8C1F-8FEECBBBD949}" type="presOf" srcId="{F90BE890-479E-4EB4-BC3C-0E55B0CF0AF6}" destId="{B4C02138-74EA-4909-91B0-8E1DD8A2074D}" srcOrd="0" destOrd="0" presId="urn:microsoft.com/office/officeart/2005/8/layout/radial1"/>
    <dgm:cxn modelId="{468CBBEA-3CA4-4516-A0F1-814F9421228E}" type="presOf" srcId="{F89BAD2A-97CB-4773-BD95-393C46A2AEF8}" destId="{D3A22B70-AE08-4A88-B91E-5ED4BF847643}" srcOrd="0" destOrd="0" presId="urn:microsoft.com/office/officeart/2005/8/layout/radial1"/>
    <dgm:cxn modelId="{CB9D1E7A-EB2C-4DBB-B6E2-0D4D280D4E55}" type="presOf" srcId="{FC2D6AC1-7D90-42CD-8F04-C44AC9FA6B47}" destId="{7B7BF579-882D-4D6D-8495-AD33C4F7C085}" srcOrd="0" destOrd="0" presId="urn:microsoft.com/office/officeart/2005/8/layout/radial1"/>
    <dgm:cxn modelId="{26DDCC04-79B4-4B85-97D5-F279CD2BB4C0}" type="presOf" srcId="{BBA5CAF5-F58B-4614-9D6B-EC7417A8B65B}" destId="{829696C4-0492-4C54-8588-D5EDF1ACAF08}" srcOrd="0" destOrd="0" presId="urn:microsoft.com/office/officeart/2005/8/layout/radial1"/>
    <dgm:cxn modelId="{0A76B706-A7B0-46F7-9F17-F92936C08301}" srcId="{B131ABB7-569D-4A4A-B267-426AD233C6EA}" destId="{F90BE890-479E-4EB4-BC3C-0E55B0CF0AF6}" srcOrd="1" destOrd="0" parTransId="{3DD4496E-2E1E-4FC9-874C-B0E702DBDA44}" sibTransId="{44A614D3-9AA6-49B4-A1E4-534DAACA9454}"/>
    <dgm:cxn modelId="{5598C79F-B6B5-4B09-B81C-198AEE6F1513}" type="presOf" srcId="{B20F8003-81C0-4B29-B175-BAFD8598BEE9}" destId="{E6F2F33E-96BE-4651-B391-9B01B61001E9}" srcOrd="0" destOrd="0" presId="urn:microsoft.com/office/officeart/2005/8/layout/radial1"/>
    <dgm:cxn modelId="{DD582745-20DA-4E11-BC50-1019E4F04D23}" srcId="{B131ABB7-569D-4A4A-B267-426AD233C6EA}" destId="{FC2D6AC1-7D90-42CD-8F04-C44AC9FA6B47}" srcOrd="6" destOrd="0" parTransId="{F89BAD2A-97CB-4773-BD95-393C46A2AEF8}" sibTransId="{EB0AC55F-4E54-4D66-8800-DD42056971B8}"/>
    <dgm:cxn modelId="{4B199013-E7C7-44D4-81B2-F1EDFD376AC3}" type="presOf" srcId="{59347959-007D-48D6-A759-0365A6DED1BB}" destId="{444101BE-0C44-4AF6-A94C-44B67AB7E941}" srcOrd="1" destOrd="0" presId="urn:microsoft.com/office/officeart/2005/8/layout/radial1"/>
    <dgm:cxn modelId="{FDEA3ED7-4855-41F1-8B0E-539BABEF7D68}" type="presOf" srcId="{4534A0F2-29DC-4965-BB1E-E47005241A07}" destId="{02A67849-D710-4518-91BD-EE528B32179D}" srcOrd="0" destOrd="0" presId="urn:microsoft.com/office/officeart/2005/8/layout/radial1"/>
    <dgm:cxn modelId="{2BE43F97-A71F-4184-8026-26BF7F4DFB36}" type="presOf" srcId="{3DD4496E-2E1E-4FC9-874C-B0E702DBDA44}" destId="{B8A76412-C76E-4A3C-9E9D-E49C65A18969}" srcOrd="0" destOrd="0" presId="urn:microsoft.com/office/officeart/2005/8/layout/radial1"/>
    <dgm:cxn modelId="{61CB098C-9C98-4E56-837B-1F82628C1171}" type="presOf" srcId="{15F05B1A-F1C1-4957-891E-BCEFBFFC2415}" destId="{4559A3DF-7C36-47B9-BC0B-E0F32D6AA1BF}" srcOrd="0" destOrd="0" presId="urn:microsoft.com/office/officeart/2005/8/layout/radial1"/>
    <dgm:cxn modelId="{08442238-D831-4D2E-92A2-49B14F2D9924}" type="presOf" srcId="{B131ABB7-569D-4A4A-B267-426AD233C6EA}" destId="{538DB17F-9573-4F49-A154-54741ECDE8B1}" srcOrd="0" destOrd="0" presId="urn:microsoft.com/office/officeart/2005/8/layout/radial1"/>
    <dgm:cxn modelId="{CD574F7B-05F4-482B-8DC0-57475E3A8372}" srcId="{B131ABB7-569D-4A4A-B267-426AD233C6EA}" destId="{BBA5CAF5-F58B-4614-9D6B-EC7417A8B65B}" srcOrd="0" destOrd="0" parTransId="{77F038B5-30E9-4CC5-B021-A679C15541FF}" sibTransId="{FCBF2127-0900-487C-9B1E-E13F6C7C5512}"/>
    <dgm:cxn modelId="{265B5150-EB88-48BE-A289-59172BADF3F5}" srcId="{B131ABB7-569D-4A4A-B267-426AD233C6EA}" destId="{E47B4AB8-2EA4-442B-80C5-6CA1AE293868}" srcOrd="4" destOrd="0" parTransId="{0FAA1034-3DB6-44CE-B65C-DACEF56F102E}" sibTransId="{74EDEC82-248E-4E51-9EE9-B1C80A00E8B8}"/>
    <dgm:cxn modelId="{94798B45-8E6E-40CE-8234-F11ECFE9C8B2}" type="presOf" srcId="{3DD4496E-2E1E-4FC9-874C-B0E702DBDA44}" destId="{60D7B82A-9303-49CD-B060-EFA51909DFBE}" srcOrd="1" destOrd="0" presId="urn:microsoft.com/office/officeart/2005/8/layout/radial1"/>
    <dgm:cxn modelId="{02D34727-8720-4AB8-9325-E9150AB5940E}" srcId="{B20F8003-81C0-4B29-B175-BAFD8598BEE9}" destId="{B131ABB7-569D-4A4A-B267-426AD233C6EA}" srcOrd="0" destOrd="0" parTransId="{05CC628D-A704-459C-A56D-A9EE8B910D5B}" sibTransId="{6C114EBC-C2C2-4A17-B915-D89DB27B504A}"/>
    <dgm:cxn modelId="{996F2436-A106-47DB-B9D7-B6C98704CFA2}" srcId="{B131ABB7-569D-4A4A-B267-426AD233C6EA}" destId="{56DEA37F-1311-47C9-AA56-5B2D33F52124}" srcOrd="5" destOrd="0" parTransId="{536B9BBA-F2EF-4F51-B657-B3456E8D9BAE}" sibTransId="{BA8703E6-9EC8-414D-AB21-099DD816F732}"/>
    <dgm:cxn modelId="{501CB707-9484-43C3-9E8B-1E1C59292DF8}" type="presOf" srcId="{59347959-007D-48D6-A759-0365A6DED1BB}" destId="{1F2ECA68-2757-4E7E-8CE6-1E249C270B51}" srcOrd="0" destOrd="0" presId="urn:microsoft.com/office/officeart/2005/8/layout/radial1"/>
    <dgm:cxn modelId="{1B24F03C-B4EF-4065-81FD-6341C067EA18}" srcId="{B131ABB7-569D-4A4A-B267-426AD233C6EA}" destId="{15F05B1A-F1C1-4957-891E-BCEFBFFC2415}" srcOrd="7" destOrd="0" parTransId="{59347959-007D-48D6-A759-0365A6DED1BB}" sibTransId="{8C4DD75A-8D5A-4D96-9499-4FC1192DCDD5}"/>
    <dgm:cxn modelId="{AE1D05B1-AAFC-4164-8BB6-372F7F85F198}" type="presOf" srcId="{77F038B5-30E9-4CC5-B021-A679C15541FF}" destId="{885288C1-706D-417D-BF7D-33BF1FB65FC0}" srcOrd="0" destOrd="0" presId="urn:microsoft.com/office/officeart/2005/8/layout/radial1"/>
    <dgm:cxn modelId="{61E02DF2-36BA-4722-87D4-A7576AA6BC67}" type="presOf" srcId="{FA3AD4D0-C0BC-445C-ABDE-4E694F9A0305}" destId="{FBBE32A0-3C84-4FE6-9631-0670940F5012}" srcOrd="0" destOrd="0" presId="urn:microsoft.com/office/officeart/2005/8/layout/radial1"/>
    <dgm:cxn modelId="{5E2E81FB-254E-4F7A-97E5-C1C44E7A5603}" type="presOf" srcId="{0FAA1034-3DB6-44CE-B65C-DACEF56F102E}" destId="{523C7F2D-F507-42D1-9FF5-D9EDD992F320}" srcOrd="0" destOrd="0" presId="urn:microsoft.com/office/officeart/2005/8/layout/radial1"/>
    <dgm:cxn modelId="{5094C02C-D933-4A0F-B7AF-D01EF63FD051}" type="presOf" srcId="{FBDEF4C4-8520-40BC-9F7D-8E6EB3BA1F34}" destId="{0B200B5B-D37F-412D-970A-E462589B471E}" srcOrd="0" destOrd="0" presId="urn:microsoft.com/office/officeart/2005/8/layout/radial1"/>
    <dgm:cxn modelId="{75B4668B-975B-42F2-BBC7-76F168FAFE3B}" type="presOf" srcId="{0FAA1034-3DB6-44CE-B65C-DACEF56F102E}" destId="{6702C257-BA09-409C-9B3E-88F70B619AF5}" srcOrd="1" destOrd="0" presId="urn:microsoft.com/office/officeart/2005/8/layout/radial1"/>
    <dgm:cxn modelId="{312898E6-B31A-40A9-A6D2-7401B52506FC}" type="presOf" srcId="{56DEA37F-1311-47C9-AA56-5B2D33F52124}" destId="{AD101E5D-7743-4E6E-860F-70F8256A293B}" srcOrd="0" destOrd="0" presId="urn:microsoft.com/office/officeart/2005/8/layout/radial1"/>
    <dgm:cxn modelId="{BF380F60-CF04-423B-932C-8FE541B38368}" type="presOf" srcId="{FA3AD4D0-C0BC-445C-ABDE-4E694F9A0305}" destId="{A2EBAE5D-007A-4DDD-BE42-7EA1C81DAF6D}" srcOrd="1" destOrd="0" presId="urn:microsoft.com/office/officeart/2005/8/layout/radial1"/>
    <dgm:cxn modelId="{F989A9AF-69E4-413C-84BF-7E6F8E3D17FB}" srcId="{B131ABB7-569D-4A4A-B267-426AD233C6EA}" destId="{4534A0F2-29DC-4965-BB1E-E47005241A07}" srcOrd="3" destOrd="0" parTransId="{FA3AD4D0-C0BC-445C-ABDE-4E694F9A0305}" sibTransId="{6EEE02E5-C8A1-4398-8DD3-2B3E6DB6D677}"/>
    <dgm:cxn modelId="{41E8C438-ECDD-4498-BB8D-63186B0408AF}" type="presOf" srcId="{75136AA9-1D57-4849-9A18-4DABB9ADD339}" destId="{CB800D0C-B4B0-47EA-81CC-8F1D6C850EAF}" srcOrd="1" destOrd="0" presId="urn:microsoft.com/office/officeart/2005/8/layout/radial1"/>
    <dgm:cxn modelId="{86B048A2-B596-4DCB-8B73-7B381D057B61}" type="presOf" srcId="{E47B4AB8-2EA4-442B-80C5-6CA1AE293868}" destId="{99273501-C1BB-4458-8716-42A4259D6179}" srcOrd="0" destOrd="0" presId="urn:microsoft.com/office/officeart/2005/8/layout/radial1"/>
    <dgm:cxn modelId="{F95E32AC-F591-493E-AE7F-D889DDB3026B}" srcId="{B131ABB7-569D-4A4A-B267-426AD233C6EA}" destId="{FBDEF4C4-8520-40BC-9F7D-8E6EB3BA1F34}" srcOrd="2" destOrd="0" parTransId="{75136AA9-1D57-4849-9A18-4DABB9ADD339}" sibTransId="{3D2B3FC8-D614-411C-9929-313698D384EA}"/>
    <dgm:cxn modelId="{B0C4799C-D359-44B4-9EFD-71E95C5909AC}" type="presOf" srcId="{536B9BBA-F2EF-4F51-B657-B3456E8D9BAE}" destId="{F329C845-2CA6-42A1-84DE-C007644D5563}" srcOrd="1" destOrd="0" presId="urn:microsoft.com/office/officeart/2005/8/layout/radial1"/>
    <dgm:cxn modelId="{662237FE-D1FA-4409-8B52-FB71CD78E53A}" type="presOf" srcId="{77F038B5-30E9-4CC5-B021-A679C15541FF}" destId="{B181F633-8990-4745-A9CA-08C0BD48C430}" srcOrd="1" destOrd="0" presId="urn:microsoft.com/office/officeart/2005/8/layout/radial1"/>
    <dgm:cxn modelId="{859BDEEA-8D5D-46DB-99B6-85198CD83770}" type="presOf" srcId="{75136AA9-1D57-4849-9A18-4DABB9ADD339}" destId="{7B950ACA-F5D8-404E-8E2C-A3CF91553614}" srcOrd="0" destOrd="0" presId="urn:microsoft.com/office/officeart/2005/8/layout/radial1"/>
    <dgm:cxn modelId="{7A522CA3-485C-424C-A26E-C7C6D36253AA}" type="presOf" srcId="{536B9BBA-F2EF-4F51-B657-B3456E8D9BAE}" destId="{BCABD21B-5EDE-436C-BA9F-3340293581D6}" srcOrd="0" destOrd="0" presId="urn:microsoft.com/office/officeart/2005/8/layout/radial1"/>
    <dgm:cxn modelId="{568F5E2B-3498-4D15-9262-A665893AA975}" type="presParOf" srcId="{E6F2F33E-96BE-4651-B391-9B01B61001E9}" destId="{538DB17F-9573-4F49-A154-54741ECDE8B1}" srcOrd="0" destOrd="0" presId="urn:microsoft.com/office/officeart/2005/8/layout/radial1"/>
    <dgm:cxn modelId="{E460B8A4-FB4F-47B7-B10A-851BF900D9DD}" type="presParOf" srcId="{E6F2F33E-96BE-4651-B391-9B01B61001E9}" destId="{885288C1-706D-417D-BF7D-33BF1FB65FC0}" srcOrd="1" destOrd="0" presId="urn:microsoft.com/office/officeart/2005/8/layout/radial1"/>
    <dgm:cxn modelId="{4EEB6D35-9E36-402D-94F0-DBCA59EEBE6B}" type="presParOf" srcId="{885288C1-706D-417D-BF7D-33BF1FB65FC0}" destId="{B181F633-8990-4745-A9CA-08C0BD48C430}" srcOrd="0" destOrd="0" presId="urn:microsoft.com/office/officeart/2005/8/layout/radial1"/>
    <dgm:cxn modelId="{0FA0F3FC-AFF4-4C01-99D3-E2E4D52043EA}" type="presParOf" srcId="{E6F2F33E-96BE-4651-B391-9B01B61001E9}" destId="{829696C4-0492-4C54-8588-D5EDF1ACAF08}" srcOrd="2" destOrd="0" presId="urn:microsoft.com/office/officeart/2005/8/layout/radial1"/>
    <dgm:cxn modelId="{43F605D1-E019-40E3-A454-31B308446DA9}" type="presParOf" srcId="{E6F2F33E-96BE-4651-B391-9B01B61001E9}" destId="{B8A76412-C76E-4A3C-9E9D-E49C65A18969}" srcOrd="3" destOrd="0" presId="urn:microsoft.com/office/officeart/2005/8/layout/radial1"/>
    <dgm:cxn modelId="{C44E009D-18C9-4523-8D1F-4D280519146B}" type="presParOf" srcId="{B8A76412-C76E-4A3C-9E9D-E49C65A18969}" destId="{60D7B82A-9303-49CD-B060-EFA51909DFBE}" srcOrd="0" destOrd="0" presId="urn:microsoft.com/office/officeart/2005/8/layout/radial1"/>
    <dgm:cxn modelId="{9BDF384E-44F1-4EA3-9F4A-960A73FC8BB6}" type="presParOf" srcId="{E6F2F33E-96BE-4651-B391-9B01B61001E9}" destId="{B4C02138-74EA-4909-91B0-8E1DD8A2074D}" srcOrd="4" destOrd="0" presId="urn:microsoft.com/office/officeart/2005/8/layout/radial1"/>
    <dgm:cxn modelId="{7E8E4928-56B3-47A9-9B1D-A35BCA8C5096}" type="presParOf" srcId="{E6F2F33E-96BE-4651-B391-9B01B61001E9}" destId="{7B950ACA-F5D8-404E-8E2C-A3CF91553614}" srcOrd="5" destOrd="0" presId="urn:microsoft.com/office/officeart/2005/8/layout/radial1"/>
    <dgm:cxn modelId="{95894471-436D-45B7-8476-83CCC62CC9CD}" type="presParOf" srcId="{7B950ACA-F5D8-404E-8E2C-A3CF91553614}" destId="{CB800D0C-B4B0-47EA-81CC-8F1D6C850EAF}" srcOrd="0" destOrd="0" presId="urn:microsoft.com/office/officeart/2005/8/layout/radial1"/>
    <dgm:cxn modelId="{68C0FDFA-A41F-41A2-80A6-893ED538A41E}" type="presParOf" srcId="{E6F2F33E-96BE-4651-B391-9B01B61001E9}" destId="{0B200B5B-D37F-412D-970A-E462589B471E}" srcOrd="6" destOrd="0" presId="urn:microsoft.com/office/officeart/2005/8/layout/radial1"/>
    <dgm:cxn modelId="{2AF945B3-3E47-459D-8EBF-ECF346BC8FD7}" type="presParOf" srcId="{E6F2F33E-96BE-4651-B391-9B01B61001E9}" destId="{FBBE32A0-3C84-4FE6-9631-0670940F5012}" srcOrd="7" destOrd="0" presId="urn:microsoft.com/office/officeart/2005/8/layout/radial1"/>
    <dgm:cxn modelId="{F481F4A3-4ACF-4533-8D65-B9CF3EB39C1B}" type="presParOf" srcId="{FBBE32A0-3C84-4FE6-9631-0670940F5012}" destId="{A2EBAE5D-007A-4DDD-BE42-7EA1C81DAF6D}" srcOrd="0" destOrd="0" presId="urn:microsoft.com/office/officeart/2005/8/layout/radial1"/>
    <dgm:cxn modelId="{DCB322DF-CD2F-46B4-AD13-54EF7BC5DF80}" type="presParOf" srcId="{E6F2F33E-96BE-4651-B391-9B01B61001E9}" destId="{02A67849-D710-4518-91BD-EE528B32179D}" srcOrd="8" destOrd="0" presId="urn:microsoft.com/office/officeart/2005/8/layout/radial1"/>
    <dgm:cxn modelId="{1DB12C1D-EDEE-4CF9-BC35-8DEB84A4FB97}" type="presParOf" srcId="{E6F2F33E-96BE-4651-B391-9B01B61001E9}" destId="{523C7F2D-F507-42D1-9FF5-D9EDD992F320}" srcOrd="9" destOrd="0" presId="urn:microsoft.com/office/officeart/2005/8/layout/radial1"/>
    <dgm:cxn modelId="{2DF48C96-8767-4CB1-BC36-F213CF5AB922}" type="presParOf" srcId="{523C7F2D-F507-42D1-9FF5-D9EDD992F320}" destId="{6702C257-BA09-409C-9B3E-88F70B619AF5}" srcOrd="0" destOrd="0" presId="urn:microsoft.com/office/officeart/2005/8/layout/radial1"/>
    <dgm:cxn modelId="{A0453D33-D73A-4D3C-8D99-D3769F7D7B71}" type="presParOf" srcId="{E6F2F33E-96BE-4651-B391-9B01B61001E9}" destId="{99273501-C1BB-4458-8716-42A4259D6179}" srcOrd="10" destOrd="0" presId="urn:microsoft.com/office/officeart/2005/8/layout/radial1"/>
    <dgm:cxn modelId="{FC841E91-41B8-49C1-9B8B-4718768829E1}" type="presParOf" srcId="{E6F2F33E-96BE-4651-B391-9B01B61001E9}" destId="{BCABD21B-5EDE-436C-BA9F-3340293581D6}" srcOrd="11" destOrd="0" presId="urn:microsoft.com/office/officeart/2005/8/layout/radial1"/>
    <dgm:cxn modelId="{DDD6C316-851F-40AC-A197-D96FA271CACD}" type="presParOf" srcId="{BCABD21B-5EDE-436C-BA9F-3340293581D6}" destId="{F329C845-2CA6-42A1-84DE-C007644D5563}" srcOrd="0" destOrd="0" presId="urn:microsoft.com/office/officeart/2005/8/layout/radial1"/>
    <dgm:cxn modelId="{A5677F3B-E756-4DEC-AD97-7EEEA70E90D4}" type="presParOf" srcId="{E6F2F33E-96BE-4651-B391-9B01B61001E9}" destId="{AD101E5D-7743-4E6E-860F-70F8256A293B}" srcOrd="12" destOrd="0" presId="urn:microsoft.com/office/officeart/2005/8/layout/radial1"/>
    <dgm:cxn modelId="{048AA11D-09EE-4E70-A4F8-2CD7383E7370}" type="presParOf" srcId="{E6F2F33E-96BE-4651-B391-9B01B61001E9}" destId="{D3A22B70-AE08-4A88-B91E-5ED4BF847643}" srcOrd="13" destOrd="0" presId="urn:microsoft.com/office/officeart/2005/8/layout/radial1"/>
    <dgm:cxn modelId="{2055D64C-B88D-4E00-B6BF-5BB9B8FE7717}" type="presParOf" srcId="{D3A22B70-AE08-4A88-B91E-5ED4BF847643}" destId="{A9051F6A-08BD-4013-96DF-453698D83863}" srcOrd="0" destOrd="0" presId="urn:microsoft.com/office/officeart/2005/8/layout/radial1"/>
    <dgm:cxn modelId="{129486FA-AC12-453C-8207-EA9D6AE3981E}" type="presParOf" srcId="{E6F2F33E-96BE-4651-B391-9B01B61001E9}" destId="{7B7BF579-882D-4D6D-8495-AD33C4F7C085}" srcOrd="14" destOrd="0" presId="urn:microsoft.com/office/officeart/2005/8/layout/radial1"/>
    <dgm:cxn modelId="{0224D7CA-3D92-4894-B62A-EF4256F00330}" type="presParOf" srcId="{E6F2F33E-96BE-4651-B391-9B01B61001E9}" destId="{1F2ECA68-2757-4E7E-8CE6-1E249C270B51}" srcOrd="15" destOrd="0" presId="urn:microsoft.com/office/officeart/2005/8/layout/radial1"/>
    <dgm:cxn modelId="{53107AD6-ED76-41B7-A32B-BCE4405C95E4}" type="presParOf" srcId="{1F2ECA68-2757-4E7E-8CE6-1E249C270B51}" destId="{444101BE-0C44-4AF6-A94C-44B67AB7E941}" srcOrd="0" destOrd="0" presId="urn:microsoft.com/office/officeart/2005/8/layout/radial1"/>
    <dgm:cxn modelId="{417A2760-1175-48B8-A0F5-E8ED23C7A005}" type="presParOf" srcId="{E6F2F33E-96BE-4651-B391-9B01B61001E9}" destId="{4559A3DF-7C36-47B9-BC0B-E0F32D6AA1BF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8DB17F-9573-4F49-A154-54741ECDE8B1}">
      <dsp:nvSpPr>
        <dsp:cNvPr id="0" name=""/>
        <dsp:cNvSpPr/>
      </dsp:nvSpPr>
      <dsp:spPr>
        <a:xfrm>
          <a:off x="3219916" y="2019442"/>
          <a:ext cx="1632016" cy="171089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700" kern="1200" dirty="0"/>
        </a:p>
      </dsp:txBody>
      <dsp:txXfrm>
        <a:off x="3219916" y="2019442"/>
        <a:ext cx="1632016" cy="1710893"/>
      </dsp:txXfrm>
    </dsp:sp>
    <dsp:sp modelId="{885288C1-706D-417D-BF7D-33BF1FB65FC0}">
      <dsp:nvSpPr>
        <dsp:cNvPr id="0" name=""/>
        <dsp:cNvSpPr/>
      </dsp:nvSpPr>
      <dsp:spPr>
        <a:xfrm rot="16119796">
          <a:off x="3653316" y="1650497"/>
          <a:ext cx="708771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708771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6119796">
        <a:off x="3989982" y="1647690"/>
        <a:ext cx="35438" cy="35438"/>
      </dsp:txXfrm>
    </dsp:sp>
    <dsp:sp modelId="{829696C4-0492-4C54-8588-D5EDF1ACAF08}">
      <dsp:nvSpPr>
        <dsp:cNvPr id="0" name=""/>
        <dsp:cNvSpPr/>
      </dsp:nvSpPr>
      <dsp:spPr>
        <a:xfrm>
          <a:off x="3340518" y="23505"/>
          <a:ext cx="1287789" cy="12877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>
              <a:latin typeface="Kalpurush" pitchFamily="2" charset="0"/>
              <a:cs typeface="Kalpurush" pitchFamily="2" charset="0"/>
            </a:rPr>
            <a:t>সন্‌জিদা খাতুন</a:t>
          </a:r>
          <a:endParaRPr lang="en-AU" sz="1900" kern="1200" dirty="0">
            <a:latin typeface="Kalpurush" pitchFamily="2" charset="0"/>
            <a:cs typeface="Kalpurush" pitchFamily="2" charset="0"/>
          </a:endParaRPr>
        </a:p>
      </dsp:txBody>
      <dsp:txXfrm>
        <a:off x="3340518" y="23505"/>
        <a:ext cx="1287789" cy="1287789"/>
      </dsp:txXfrm>
    </dsp:sp>
    <dsp:sp modelId="{B8A76412-C76E-4A3C-9E9D-E49C65A18969}">
      <dsp:nvSpPr>
        <dsp:cNvPr id="0" name=""/>
        <dsp:cNvSpPr/>
      </dsp:nvSpPr>
      <dsp:spPr>
        <a:xfrm rot="18822686">
          <a:off x="4507477" y="2007566"/>
          <a:ext cx="686708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686708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8822686">
        <a:off x="4833664" y="2005310"/>
        <a:ext cx="34335" cy="34335"/>
      </dsp:txXfrm>
    </dsp:sp>
    <dsp:sp modelId="{B4C02138-74EA-4909-91B0-8E1DD8A2074D}">
      <dsp:nvSpPr>
        <dsp:cNvPr id="0" name=""/>
        <dsp:cNvSpPr/>
      </dsp:nvSpPr>
      <dsp:spPr>
        <a:xfrm>
          <a:off x="4889152" y="664970"/>
          <a:ext cx="1287789" cy="12877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900" kern="1200" dirty="0" smtClean="0">
              <a:latin typeface="NikoshBAN" pitchFamily="2" charset="0"/>
              <a:cs typeface="NikoshBAN" pitchFamily="2" charset="0"/>
            </a:rPr>
            <a:t>লেখক পরিচিতি</a:t>
          </a:r>
          <a:endParaRPr lang="en-US" sz="1900" kern="1200" dirty="0">
            <a:latin typeface="NikoshBAN" pitchFamily="2" charset="0"/>
            <a:cs typeface="NikoshBAN" pitchFamily="2" charset="0"/>
          </a:endParaRPr>
        </a:p>
      </dsp:txBody>
      <dsp:txXfrm>
        <a:off x="4889152" y="664970"/>
        <a:ext cx="1287789" cy="1287789"/>
      </dsp:txXfrm>
    </dsp:sp>
    <dsp:sp modelId="{7B950ACA-F5D8-404E-8E2C-A3CF91553614}">
      <dsp:nvSpPr>
        <dsp:cNvPr id="0" name=""/>
        <dsp:cNvSpPr/>
      </dsp:nvSpPr>
      <dsp:spPr>
        <a:xfrm rot="21572047">
          <a:off x="4851896" y="2850583"/>
          <a:ext cx="678753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678753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1572047">
        <a:off x="5174304" y="2848526"/>
        <a:ext cx="33937" cy="33937"/>
      </dsp:txXfrm>
    </dsp:sp>
    <dsp:sp modelId="{0B200B5B-D37F-412D-970A-E462589B471E}">
      <dsp:nvSpPr>
        <dsp:cNvPr id="0" name=""/>
        <dsp:cNvSpPr/>
      </dsp:nvSpPr>
      <dsp:spPr>
        <a:xfrm>
          <a:off x="5530617" y="2213605"/>
          <a:ext cx="1287789" cy="12877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1900" kern="1200" dirty="0" smtClean="0">
              <a:latin typeface="NikoshBAN" pitchFamily="2" charset="0"/>
              <a:cs typeface="NikoshBAN" pitchFamily="2" charset="0"/>
            </a:rPr>
            <a:t>জন্মঃ</a:t>
          </a:r>
          <a:r>
            <a:rPr lang="bn-BD" sz="1900" kern="1200" dirty="0" smtClean="0">
              <a:latin typeface="NikoshBAN" pitchFamily="2" charset="0"/>
              <a:cs typeface="NikoshBAN" pitchFamily="2" charset="0"/>
            </a:rPr>
            <a:t>১৯৩৩ খ্রি</a:t>
          </a:r>
          <a:r>
            <a:rPr lang="en-US" sz="1900" kern="1200" dirty="0" err="1" smtClean="0">
              <a:latin typeface="NikoshBAN" pitchFamily="2" charset="0"/>
              <a:cs typeface="NikoshBAN" pitchFamily="2" charset="0"/>
            </a:rPr>
            <a:t>ষ্টাব্দ</a:t>
          </a:r>
          <a:endParaRPr lang="en-US" sz="1900" kern="1200" dirty="0">
            <a:latin typeface="NikoshBAN" pitchFamily="2" charset="0"/>
            <a:cs typeface="NikoshBAN" pitchFamily="2" charset="0"/>
          </a:endParaRPr>
        </a:p>
      </dsp:txBody>
      <dsp:txXfrm>
        <a:off x="5530617" y="2213605"/>
        <a:ext cx="1287789" cy="1287789"/>
      </dsp:txXfrm>
    </dsp:sp>
    <dsp:sp modelId="{FBBE32A0-3C84-4FE6-9631-0670940F5012}">
      <dsp:nvSpPr>
        <dsp:cNvPr id="0" name=""/>
        <dsp:cNvSpPr/>
      </dsp:nvSpPr>
      <dsp:spPr>
        <a:xfrm rot="2738733">
          <a:off x="4529539" y="3672322"/>
          <a:ext cx="601254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601254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738733">
        <a:off x="4815135" y="3672202"/>
        <a:ext cx="30062" cy="30062"/>
      </dsp:txXfrm>
    </dsp:sp>
    <dsp:sp modelId="{02A67849-D710-4518-91BD-EE528B32179D}">
      <dsp:nvSpPr>
        <dsp:cNvPr id="0" name=""/>
        <dsp:cNvSpPr/>
      </dsp:nvSpPr>
      <dsp:spPr>
        <a:xfrm>
          <a:off x="4741494" y="3762239"/>
          <a:ext cx="1583106" cy="12877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b="1" kern="12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rPr>
            <a:t>গ্রন্থ</a:t>
          </a:r>
          <a:endParaRPr lang="en-US" sz="4000" b="1" kern="1200" cap="all" dirty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solidFill>
              <a:schemeClr val="tx1"/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4741494" y="3762239"/>
        <a:ext cx="1583106" cy="1287789"/>
      </dsp:txXfrm>
    </dsp:sp>
    <dsp:sp modelId="{523C7F2D-F507-42D1-9FF5-D9EDD992F320}">
      <dsp:nvSpPr>
        <dsp:cNvPr id="0" name=""/>
        <dsp:cNvSpPr/>
      </dsp:nvSpPr>
      <dsp:spPr>
        <a:xfrm rot="5481488">
          <a:off x="3670691" y="4052037"/>
          <a:ext cx="673943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673943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5481488">
        <a:off x="3990814" y="4050100"/>
        <a:ext cx="33697" cy="33697"/>
      </dsp:txXfrm>
    </dsp:sp>
    <dsp:sp modelId="{99273501-C1BB-4458-8716-42A4259D6179}">
      <dsp:nvSpPr>
        <dsp:cNvPr id="0" name=""/>
        <dsp:cNvSpPr/>
      </dsp:nvSpPr>
      <dsp:spPr>
        <a:xfrm>
          <a:off x="3199228" y="4403704"/>
          <a:ext cx="1570369" cy="128778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600" kern="1200" dirty="0" smtClean="0">
              <a:latin typeface="NikoshBAN" pitchFamily="2" charset="0"/>
              <a:cs typeface="NikoshBAN" pitchFamily="2" charset="0"/>
            </a:rPr>
            <a:t>রবীন্দ্রসংগীতের ভাবসম্পদ</a:t>
          </a:r>
          <a:endParaRPr lang="en-US" sz="1600" kern="1200" dirty="0">
            <a:latin typeface="NikoshBAN" pitchFamily="2" charset="0"/>
            <a:cs typeface="NikoshBAN" pitchFamily="2" charset="0"/>
          </a:endParaRPr>
        </a:p>
      </dsp:txBody>
      <dsp:txXfrm>
        <a:off x="3199228" y="4403704"/>
        <a:ext cx="1570369" cy="1287789"/>
      </dsp:txXfrm>
    </dsp:sp>
    <dsp:sp modelId="{BCABD21B-5EDE-436C-BA9F-3340293581D6}">
      <dsp:nvSpPr>
        <dsp:cNvPr id="0" name=""/>
        <dsp:cNvSpPr/>
      </dsp:nvSpPr>
      <dsp:spPr>
        <a:xfrm rot="8175629">
          <a:off x="2905796" y="3648413"/>
          <a:ext cx="612428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612428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8175629">
        <a:off x="3196700" y="3648015"/>
        <a:ext cx="30621" cy="30621"/>
      </dsp:txXfrm>
    </dsp:sp>
    <dsp:sp modelId="{AD101E5D-7743-4E6E-860F-70F8256A293B}">
      <dsp:nvSpPr>
        <dsp:cNvPr id="0" name=""/>
        <dsp:cNvSpPr/>
      </dsp:nvSpPr>
      <dsp:spPr>
        <a:xfrm>
          <a:off x="1454174" y="3762239"/>
          <a:ext cx="1963210" cy="12877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NikoshBAN" pitchFamily="2" charset="0"/>
              <a:cs typeface="NikoshBAN" pitchFamily="2" charset="0"/>
            </a:rPr>
            <a:t>ধ্বনি থেকে কবিতা</a:t>
          </a:r>
          <a:endParaRPr lang="bn-BD" sz="1800" kern="1200" dirty="0" smtClean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sp:txBody>
      <dsp:txXfrm>
        <a:off x="1454174" y="3762239"/>
        <a:ext cx="1963210" cy="1287789"/>
      </dsp:txXfrm>
    </dsp:sp>
    <dsp:sp modelId="{D3A22B70-AE08-4A88-B91E-5ED4BF847643}">
      <dsp:nvSpPr>
        <dsp:cNvPr id="0" name=""/>
        <dsp:cNvSpPr/>
      </dsp:nvSpPr>
      <dsp:spPr>
        <a:xfrm rot="10826668">
          <a:off x="2634583" y="2851377"/>
          <a:ext cx="585363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585363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26668">
        <a:off x="2912631" y="2851654"/>
        <a:ext cx="29268" cy="29268"/>
      </dsp:txXfrm>
    </dsp:sp>
    <dsp:sp modelId="{7B7BF579-882D-4D6D-8495-AD33C4F7C085}">
      <dsp:nvSpPr>
        <dsp:cNvPr id="0" name=""/>
        <dsp:cNvSpPr/>
      </dsp:nvSpPr>
      <dsp:spPr>
        <a:xfrm>
          <a:off x="953992" y="2213605"/>
          <a:ext cx="1680643" cy="12877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latin typeface="NikoshBAN" pitchFamily="2" charset="0"/>
              <a:cs typeface="NikoshBAN" pitchFamily="2" charset="0"/>
            </a:rPr>
            <a:t>সত্যেন্দ্র-কাব্য পরিচয়</a:t>
          </a:r>
          <a:endParaRPr lang="en-US" sz="1800" kern="1200" dirty="0">
            <a:latin typeface="NikoshBAN" pitchFamily="2" charset="0"/>
            <a:cs typeface="NikoshBAN" pitchFamily="2" charset="0"/>
          </a:endParaRPr>
        </a:p>
      </dsp:txBody>
      <dsp:txXfrm>
        <a:off x="953992" y="2213605"/>
        <a:ext cx="1680643" cy="1287789"/>
      </dsp:txXfrm>
    </dsp:sp>
    <dsp:sp modelId="{1F2ECA68-2757-4E7E-8CE6-1E249C270B51}">
      <dsp:nvSpPr>
        <dsp:cNvPr id="0" name=""/>
        <dsp:cNvSpPr/>
      </dsp:nvSpPr>
      <dsp:spPr>
        <a:xfrm rot="13462953">
          <a:off x="2869120" y="2043572"/>
          <a:ext cx="665222" cy="29823"/>
        </a:xfrm>
        <a:custGeom>
          <a:avLst/>
          <a:gdLst/>
          <a:ahLst/>
          <a:cxnLst/>
          <a:rect l="0" t="0" r="0" b="0"/>
          <a:pathLst>
            <a:path>
              <a:moveTo>
                <a:pt x="0" y="14911"/>
              </a:moveTo>
              <a:lnTo>
                <a:pt x="665222" y="1491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3462953">
        <a:off x="3185100" y="2041854"/>
        <a:ext cx="33261" cy="33261"/>
      </dsp:txXfrm>
    </dsp:sp>
    <dsp:sp modelId="{4559A3DF-7C36-47B9-BC0B-E0F32D6AA1BF}">
      <dsp:nvSpPr>
        <dsp:cNvPr id="0" name=""/>
        <dsp:cNvSpPr/>
      </dsp:nvSpPr>
      <dsp:spPr>
        <a:xfrm>
          <a:off x="1549663" y="664970"/>
          <a:ext cx="1772230" cy="12877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1800" kern="12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rPr>
            <a:t>অতীত দিনের স্মৃতি</a:t>
          </a:r>
        </a:p>
      </dsp:txBody>
      <dsp:txXfrm>
        <a:off x="1549663" y="664970"/>
        <a:ext cx="1772230" cy="1287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8114E-3A36-4AF8-9946-7A3F427C908C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3F9F0-5BC7-4635-AEA1-2BFCA6796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9410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3F9F0-5BC7-4635-AEA1-2BFCA6796CE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6045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0"/>
            <a:ext cx="5410200" cy="2819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IN" sz="11500" b="1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840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0px-Sisters_of_Char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78482"/>
            <a:ext cx="2743200" cy="319442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5459" y="2077537"/>
            <a:ext cx="2541341" cy="29593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4051320"/>
            <a:ext cx="2286000" cy="26581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ectangle 4"/>
          <p:cNvSpPr/>
          <p:nvPr/>
        </p:nvSpPr>
        <p:spPr>
          <a:xfrm>
            <a:off x="4114800" y="152400"/>
            <a:ext cx="4572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গরীবদের সেবা করার জন্য গাউন ছেড়ে বাঙালি নারীর  মতো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পরলেন শাড়ি। 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810000" y="5181600"/>
            <a:ext cx="533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মাদার তেরেসার সেবা  কাজের পরিধি ক্রমাগত বেড়ে   চলল এবং সঙ্গে যোগ দিলেন  অনেক সন্ন্যাসিনী। তদের নিয়ে গড়ে তোলেন মানবসেবার সংঘ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‘মিশনারিজ অব চ্যারিটি’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।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49902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33600" y="1371600"/>
            <a:ext cx="5562600" cy="3429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05000" y="5257800"/>
            <a:ext cx="6629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bn-BD" sz="3200" b="1" dirty="0">
                <a:latin typeface="NikoshBAN" pitchFamily="2" charset="0"/>
                <a:cs typeface="NikoshBAN" pitchFamily="2" charset="0"/>
              </a:rPr>
              <a:t>কয়েকজন বন্ধু মিলে কিভাবে দুস্থদের সাহায্যে এগিয়ে আসবে তার একটি পরিকল্পনা কর।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81802" y="381000"/>
            <a:ext cx="24384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800" dirty="0">
                <a:latin typeface="NikoshBAN" pitchFamily="2" charset="0"/>
                <a:cs typeface="NikoshBAN" pitchFamily="2" charset="0"/>
              </a:rPr>
              <a:t>দলগত কাজ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451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618" y="4793416"/>
            <a:ext cx="8991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১৯১৪ থেকে ১৯১৮ সাল পর্যন্ত ইউরোপ, এশিয়া ও আফ্রিকা  জুড়ে ভয়াবহ যুদ্ধ হয়েছিল। ১৯১৭ সালে বাবার মৃত্যু হয়। দুঃখ- দুর্দশার মধ্যে বেড়ে উঠা  ছোট মাদার তেরেসার ভেতরে ইচ্ছা জাগে মানুষের সেবা করবেন,তাদের কষ্ট লাঘব করবেন।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98"/>
          <a:stretch/>
        </p:blipFill>
        <p:spPr>
          <a:xfrm>
            <a:off x="3789218" y="1826469"/>
            <a:ext cx="1981200" cy="20899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grpSp>
        <p:nvGrpSpPr>
          <p:cNvPr id="4" name="Group 3"/>
          <p:cNvGrpSpPr/>
          <p:nvPr/>
        </p:nvGrpSpPr>
        <p:grpSpPr>
          <a:xfrm>
            <a:off x="1020211" y="1828950"/>
            <a:ext cx="7574632" cy="2089962"/>
            <a:chOff x="832289" y="2257263"/>
            <a:chExt cx="7574632" cy="208996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2289" y="2257263"/>
              <a:ext cx="2419350" cy="2089962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43600" y="2257263"/>
              <a:ext cx="2463321" cy="2089962"/>
            </a:xfrm>
            <a:prstGeom prst="rect">
              <a:avLst/>
            </a:prstGeom>
            <a:ln w="190500" cap="sq">
              <a:solidFill>
                <a:srgbClr val="C8C6BD"/>
              </a:solidFill>
              <a:prstDash val="solid"/>
              <a:miter lim="800000"/>
            </a:ln>
            <a:effectLst>
              <a:outerShdw blurRad="254000" algn="bl" rotWithShape="0">
                <a:srgbClr val="000000">
                  <a:alpha val="43000"/>
                </a:srgbClr>
              </a:outerShdw>
            </a:effectLst>
            <a:scene3d>
              <a:camera prst="perspectiveFront" fov="5400000"/>
              <a:lightRig rig="threePt" dir="t">
                <a:rot lat="0" lon="0" rev="21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18299" y="136867"/>
            <a:ext cx="2052120" cy="142636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7138" y="4446"/>
            <a:ext cx="2391641" cy="15587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0740" y="136867"/>
            <a:ext cx="2463321" cy="148362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xmlns="" val="30585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376237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2438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600200"/>
            <a:ext cx="61722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মাদারতেসা কাদের সাথে যোগ দিয়ে ছিল?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bn-IN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মাদারতেসার   উল্লেখযোগ্য গ্রন্থের নাম কি?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৩।সানজিদা খাতুন কত সালে জন্ম গ্রহন করেছিলেন?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228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1054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itchFamily="2" charset="2"/>
              <a:buChar char="q"/>
            </a:pPr>
            <a:r>
              <a:rPr lang="bn-BD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মাদার তেরেসার</a:t>
            </a:r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শৈশবের মানবসেবার চেতনা তোমাকে কীভাবে অনুপ্রাণিত করেছে তা </a:t>
            </a:r>
            <a:r>
              <a:rPr lang="bn-IN" sz="36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নিজের ভাষায় লিখে নিয়ে </a:t>
            </a:r>
            <a:r>
              <a:rPr lang="bn-BD" sz="36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</a:t>
            </a:r>
            <a:r>
              <a:rPr lang="bn-IN" sz="36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</a:t>
            </a:r>
            <a:r>
              <a:rPr lang="bn-BD" sz="36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বে</a:t>
            </a:r>
            <a:r>
              <a:rPr lang="bn-BD" sz="36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endParaRPr lang="bn-BD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Shyry_1428938580_13-image_82748_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7618" y="1752600"/>
            <a:ext cx="3657600" cy="300876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26838" y="189544"/>
            <a:ext cx="34483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72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5158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28600"/>
            <a:ext cx="4038600" cy="18620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11500" dirty="0" smtClean="0">
                <a:latin typeface="Nikosh" pitchFamily="2" charset="0"/>
                <a:cs typeface="Nikosh" pitchFamily="2" charset="0"/>
              </a:rPr>
              <a:t>ধন্যবাদ</a:t>
            </a:r>
          </a:p>
        </p:txBody>
      </p:sp>
      <p:pic>
        <p:nvPicPr>
          <p:cNvPr id="3" name="Picture 2" descr="beautiful-bloom-blooming-6586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2286000"/>
            <a:ext cx="5486400" cy="43895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52400"/>
            <a:ext cx="4343400" cy="7159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n-IN" sz="6600" b="1" dirty="0" smtClean="0">
                <a:latin typeface="NikoshBAN" pitchFamily="2" charset="0"/>
                <a:cs typeface="NikoshBAN" pitchFamily="2" charset="0"/>
              </a:rPr>
              <a:t> পরিচিতি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4038600"/>
            <a:ext cx="4267200" cy="24384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bn-IN" sz="2000" dirty="0" smtClean="0">
              <a:latin typeface="Nikosh" pitchFamily="2" charset="0"/>
              <a:cs typeface="Nikosh" pitchFamily="2" charset="0"/>
            </a:endParaRPr>
          </a:p>
          <a:p>
            <a:pPr algn="ctr">
              <a:buNone/>
            </a:pPr>
            <a:r>
              <a:rPr lang="bn-IN" sz="2000" dirty="0" smtClean="0">
                <a:latin typeface="Nikosh" pitchFamily="2" charset="0"/>
                <a:cs typeface="Nikosh" pitchFamily="2" charset="0"/>
              </a:rPr>
              <a:t>মোঃ </a:t>
            </a:r>
            <a:r>
              <a:rPr lang="bn-IN" sz="2000" dirty="0" smtClean="0">
                <a:latin typeface="Nikosh" pitchFamily="2" charset="0"/>
                <a:cs typeface="Nikosh" pitchFamily="2" charset="0"/>
              </a:rPr>
              <a:t>মিজানুর রহমান</a:t>
            </a:r>
          </a:p>
          <a:p>
            <a:pPr algn="ctr">
              <a:buNone/>
            </a:pPr>
            <a:r>
              <a:rPr lang="bn-IN" sz="2000" dirty="0" smtClean="0">
                <a:latin typeface="Nikosh" pitchFamily="2" charset="0"/>
                <a:cs typeface="Nikosh" pitchFamily="2" charset="0"/>
              </a:rPr>
              <a:t>সহকারি শিক্ষকঃ গোহালিয়াবাড়ি ফাযিল (ডিগ্রী) মাদ্রাসা</a:t>
            </a:r>
          </a:p>
          <a:p>
            <a:pPr algn="ctr">
              <a:buNone/>
            </a:pPr>
            <a:r>
              <a:rPr lang="bn-IN" sz="2000" dirty="0" smtClean="0">
                <a:latin typeface="Nikosh" pitchFamily="2" charset="0"/>
                <a:cs typeface="Nikosh" pitchFamily="2" charset="0"/>
              </a:rPr>
              <a:t>কালিহাতি,টাঙ্গাইল।</a:t>
            </a:r>
          </a:p>
          <a:p>
            <a:pPr algn="ctr">
              <a:buNone/>
            </a:pPr>
            <a:r>
              <a:rPr lang="bn-IN" sz="2000" dirty="0" smtClean="0">
                <a:latin typeface="Nikosh" pitchFamily="2" charset="0"/>
                <a:cs typeface="Nikosh" pitchFamily="2" charset="0"/>
              </a:rPr>
              <a:t>মোবা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: </a:t>
            </a:r>
            <a:r>
              <a:rPr lang="bn-IN" sz="2000" dirty="0" smtClean="0">
                <a:latin typeface="Nikosh" pitchFamily="2" charset="0"/>
                <a:cs typeface="Nikosh" pitchFamily="2" charset="0"/>
              </a:rPr>
              <a:t>০১৭৩৮ ৬১৩৫১৮</a:t>
            </a:r>
          </a:p>
          <a:p>
            <a:pPr algn="ctr">
              <a:buNone/>
            </a:pPr>
            <a:r>
              <a:rPr lang="bn-IN" sz="2000" dirty="0" smtClean="0">
                <a:latin typeface="Nikosh" pitchFamily="2" charset="0"/>
                <a:cs typeface="Nikosh" pitchFamily="2" charset="0"/>
              </a:rPr>
              <a:t>ই-মেইলঃ</a:t>
            </a:r>
            <a:r>
              <a:rPr lang="en-US" sz="2000" dirty="0" smtClean="0">
                <a:latin typeface="Nikosh" pitchFamily="2" charset="0"/>
                <a:cs typeface="Nikosh" pitchFamily="2" charset="0"/>
              </a:rPr>
              <a:t>ln.mizanur@gmail.com</a:t>
            </a:r>
            <a:endParaRPr lang="bn-IN" sz="2000" dirty="0" smtClean="0">
              <a:latin typeface="Nikosh" pitchFamily="2" charset="0"/>
              <a:cs typeface="Nikosh" pitchFamily="2" charset="0"/>
            </a:endParaRPr>
          </a:p>
          <a:p>
            <a:pPr>
              <a:buNone/>
            </a:pP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>
            <a:normAutofit/>
          </a:bodyPr>
          <a:lstStyle/>
          <a:p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ষষ্ঠ</a:t>
            </a:r>
          </a:p>
          <a:p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বিষয়ঃ বাংলা প্রথম পত্র  (গদ্য)</a:t>
            </a:r>
          </a:p>
          <a:p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পাঠের বিষয়</a:t>
            </a:r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মাদার তেরেসা </a:t>
            </a:r>
          </a:p>
          <a:p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:</a:t>
            </a:r>
            <a:r>
              <a:rPr lang="bn-BD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৪০ মিনিট</a:t>
            </a:r>
            <a:endParaRPr lang="en-US" sz="3600" b="1" dirty="0"/>
          </a:p>
          <a:p>
            <a:endParaRPr lang="en-US" sz="3600" b="1" dirty="0"/>
          </a:p>
        </p:txBody>
      </p:sp>
      <p:pic>
        <p:nvPicPr>
          <p:cNvPr id="7" name="Picture 6" descr="DSC_9598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990600"/>
            <a:ext cx="2657856" cy="2869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125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19225" y="688501"/>
            <a:ext cx="6096000" cy="550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79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2057400"/>
            <a:ext cx="560986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>
              <a:spcBef>
                <a:spcPct val="0"/>
              </a:spcBef>
              <a:defRPr/>
            </a:pPr>
            <a:r>
              <a:rPr lang="bn-BD" sz="9600" b="1" dirty="0">
                <a:latin typeface="NikoshBAN" pitchFamily="2" charset="0"/>
                <a:cs typeface="NikoshBAN" pitchFamily="2" charset="0"/>
              </a:rPr>
              <a:t>মাদার তেরেসা</a:t>
            </a:r>
          </a:p>
        </p:txBody>
      </p:sp>
    </p:spTree>
    <p:extLst>
      <p:ext uri="{BB962C8B-B14F-4D97-AF65-F5344CB8AC3E}">
        <p14:creationId xmlns:p14="http://schemas.microsoft.com/office/powerpoint/2010/main" xmlns="" val="363303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4800" b="1" dirty="0"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4800" b="1" dirty="0">
                <a:latin typeface="NikoshBAN" pitchFamily="2" charset="0"/>
                <a:cs typeface="NikoshBAN" pitchFamily="2" charset="0"/>
              </a:rPr>
              <a:t/>
            </a:r>
            <a:br>
              <a:rPr lang="en-US" sz="4800" b="1" dirty="0">
                <a:latin typeface="NikoshBAN" pitchFamily="2" charset="0"/>
                <a:cs typeface="NikoshBAN" pitchFamily="2" charset="0"/>
              </a:rPr>
            </a:b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372225"/>
            <a:ext cx="5486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bn-BD" sz="4400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 পাঠ</a:t>
            </a:r>
            <a:r>
              <a:rPr lang="en-US" sz="4400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শেষে শিক্ষার্থীরা</a:t>
            </a:r>
            <a:r>
              <a:rPr lang="en-US" sz="4400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5146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3888" indent="-623888" algn="just">
              <a:defRPr/>
            </a:pPr>
            <a:r>
              <a:rPr lang="bn-BD" sz="3600" b="1" dirty="0">
                <a:latin typeface="NikoshBAN" pitchFamily="2" charset="0"/>
                <a:cs typeface="NikoshBAN" pitchFamily="2" charset="0"/>
              </a:rPr>
              <a:t>১। লেখক </a:t>
            </a:r>
            <a:r>
              <a:rPr lang="bn-IN" sz="3600" b="1" dirty="0">
                <a:latin typeface="NikoshBAN" pitchFamily="2" charset="0"/>
                <a:cs typeface="NikoshBAN" pitchFamily="2" charset="0"/>
              </a:rPr>
              <a:t>পরিচিতি 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উল্লেখ করতে পারবে।</a:t>
            </a:r>
          </a:p>
          <a:p>
            <a:pPr marL="628650" indent="-628650" algn="just">
              <a:defRPr/>
            </a:pPr>
            <a:r>
              <a:rPr lang="bn-BD" sz="3600" b="1" dirty="0">
                <a:latin typeface="NikoshBAN" pitchFamily="2" charset="0"/>
                <a:cs typeface="NikoshBAN" pitchFamily="2" charset="0"/>
              </a:rPr>
              <a:t>২। নির্বাচিত অংশটুকু শুদ্ধ উচ্চারণে পড়তে পারবে।</a:t>
            </a:r>
          </a:p>
          <a:p>
            <a:pPr marL="628650" indent="-628650" algn="just">
              <a:defRPr/>
            </a:pPr>
            <a:r>
              <a:rPr lang="en-US" sz="3600" b="1" dirty="0">
                <a:latin typeface="NikoshBAN" pitchFamily="2" charset="0"/>
                <a:cs typeface="NikoshBAN" pitchFamily="2" charset="0"/>
              </a:rPr>
              <a:t>3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। নতুন </a:t>
            </a:r>
            <a:r>
              <a:rPr lang="bn-IN" sz="3600" b="1" dirty="0">
                <a:latin typeface="NikoshBAN" pitchFamily="2" charset="0"/>
                <a:cs typeface="NikoshBAN" pitchFamily="2" charset="0"/>
              </a:rPr>
              <a:t>শব্দগুলোর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b="1" dirty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সহ বাক্য ও অনুচ্ছেদ গঠন কর</a:t>
            </a:r>
            <a:r>
              <a:rPr lang="bn-IN" sz="3600" b="1" dirty="0">
                <a:latin typeface="NikoshBAN" pitchFamily="2" charset="0"/>
                <a:cs typeface="NikoshBAN" pitchFamily="2" charset="0"/>
              </a:rPr>
              <a:t>তে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 পারবে।    </a:t>
            </a:r>
          </a:p>
          <a:p>
            <a:pPr marL="628650" indent="-628650" algn="just">
              <a:defRPr/>
            </a:pPr>
            <a:r>
              <a:rPr lang="bn-BD" sz="3600" b="1" dirty="0">
                <a:latin typeface="NikoshBAN" pitchFamily="2" charset="0"/>
                <a:cs typeface="NikoshBAN" pitchFamily="2" charset="0"/>
              </a:rPr>
              <a:t>৪। মাদার তেরেসার সেবাকর্মের বর্ণনা দিতে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xmlns="" val="50180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150538261"/>
              </p:ext>
            </p:extLst>
          </p:nvPr>
        </p:nvGraphicFramePr>
        <p:xfrm>
          <a:off x="685800" y="533400"/>
          <a:ext cx="77724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2095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8DB17F-9573-4F49-A154-54741ECDE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538DB17F-9573-4F49-A154-54741ECDE8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85288C1-706D-417D-BF7D-33BF1FB65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885288C1-706D-417D-BF7D-33BF1FB65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9696C4-0492-4C54-8588-D5EDF1ACAF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829696C4-0492-4C54-8588-D5EDF1ACAF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A76412-C76E-4A3C-9E9D-E49C65A189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B8A76412-C76E-4A3C-9E9D-E49C65A189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C02138-74EA-4909-91B0-8E1DD8A207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B4C02138-74EA-4909-91B0-8E1DD8A207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950ACA-F5D8-404E-8E2C-A3CF91553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7B950ACA-F5D8-404E-8E2C-A3CF915536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200B5B-D37F-412D-970A-E462589B4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0B200B5B-D37F-412D-970A-E462589B47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BE32A0-3C84-4FE6-9631-0670940F50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FBBE32A0-3C84-4FE6-9631-0670940F50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A67849-D710-4518-91BD-EE528B3217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02A67849-D710-4518-91BD-EE528B3217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3C7F2D-F507-42D1-9FF5-D9EDD992F3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523C7F2D-F507-42D1-9FF5-D9EDD992F3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9273501-C1BB-4458-8716-42A4259D61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99273501-C1BB-4458-8716-42A4259D61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ABD21B-5EDE-436C-BA9F-3340293581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BCABD21B-5EDE-436C-BA9F-3340293581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101E5D-7743-4E6E-860F-70F8256A2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">
                                            <p:graphicEl>
                                              <a:dgm id="{AD101E5D-7743-4E6E-860F-70F8256A29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3A22B70-AE08-4A88-B91E-5ED4BF8476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">
                                            <p:graphicEl>
                                              <a:dgm id="{D3A22B70-AE08-4A88-B91E-5ED4BF8476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7BF579-882D-4D6D-8495-AD33C4F7C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">
                                            <p:graphicEl>
                                              <a:dgm id="{7B7BF579-882D-4D6D-8495-AD33C4F7C0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F2ECA68-2757-4E7E-8CE6-1E249C270B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1F2ECA68-2757-4E7E-8CE6-1E249C270B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559A3DF-7C36-47B9-BC0B-E0F32D6AA1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">
                                            <p:graphicEl>
                                              <a:dgm id="{4559A3DF-7C36-47B9-BC0B-E0F32D6AA1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7912" y="1048389"/>
            <a:ext cx="2678226" cy="242393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520" t="22927" r="9295" b="11721"/>
          <a:stretch/>
        </p:blipFill>
        <p:spPr>
          <a:xfrm>
            <a:off x="2940260" y="3886199"/>
            <a:ext cx="3046105" cy="210780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Rectangle 3"/>
          <p:cNvSpPr/>
          <p:nvPr/>
        </p:nvSpPr>
        <p:spPr>
          <a:xfrm>
            <a:off x="685800" y="1648567"/>
            <a:ext cx="187423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600" b="1" dirty="0">
                <a:latin typeface="NikoshBAN" pitchFamily="2" charset="0"/>
                <a:cs typeface="NikoshBAN" pitchFamily="2" charset="0"/>
              </a:rPr>
              <a:t>অনাথ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3348" y="4495800"/>
            <a:ext cx="201369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b="1" dirty="0">
                <a:latin typeface="NikoshBAN" pitchFamily="2" charset="0"/>
                <a:cs typeface="NikoshBAN" pitchFamily="2" charset="0"/>
              </a:rPr>
              <a:t>প্রশিক্ষণ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72200" y="1524000"/>
            <a:ext cx="173156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66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এতিম</a:t>
            </a:r>
            <a:endParaRPr lang="en-US" sz="6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4218801"/>
            <a:ext cx="289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b="1" dirty="0">
                <a:latin typeface="NikoshBAN" pitchFamily="2" charset="0"/>
                <a:cs typeface="NikoshBAN" pitchFamily="2" charset="0"/>
              </a:rPr>
              <a:t>হাতে -কলমে বিশেষ শিক্ষা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87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ther Teresa Indian Social Activist.jpg"/>
          <p:cNvPicPr>
            <a:picLocks noChangeAspect="1"/>
          </p:cNvPicPr>
          <p:nvPr/>
        </p:nvPicPr>
        <p:blipFill rotWithShape="1">
          <a:blip r:embed="rId2" cstate="print"/>
          <a:srcRect r="35020" b="35426"/>
          <a:stretch/>
        </p:blipFill>
        <p:spPr>
          <a:xfrm>
            <a:off x="3298370" y="1524874"/>
            <a:ext cx="1981200" cy="244264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Rectangle 2"/>
          <p:cNvSpPr/>
          <p:nvPr/>
        </p:nvSpPr>
        <p:spPr>
          <a:xfrm>
            <a:off x="5586459" y="1905000"/>
            <a:ext cx="3276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b="1" dirty="0">
                <a:latin typeface="NikoshBAN" pitchFamily="2" charset="0"/>
                <a:cs typeface="NikoshBAN" pitchFamily="2" charset="0"/>
              </a:rPr>
              <a:t>স্থান: আলবেনিয়ার স্কপিয়েতে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2940456" y="5058372"/>
            <a:ext cx="34477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b="1" dirty="0">
                <a:latin typeface="NikoshBAN" pitchFamily="2" charset="0"/>
                <a:cs typeface="NikoshBAN" pitchFamily="2" charset="0"/>
              </a:rPr>
              <a:t>মা: দ্রানাফিল বার্নাই</a:t>
            </a:r>
            <a:endParaRPr 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1" y="1207444"/>
            <a:ext cx="335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3600" b="1" dirty="0">
                <a:latin typeface="NikoshBAN" pitchFamily="2" charset="0"/>
                <a:cs typeface="NikoshBAN" pitchFamily="2" charset="0"/>
              </a:rPr>
              <a:t>বাবা: নিকোলাস বোজাঝিও </a:t>
            </a:r>
            <a:endParaRPr lang="en-US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879823" y="357333"/>
            <a:ext cx="72507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4000" b="1" dirty="0">
                <a:latin typeface="NikoshBAN" pitchFamily="2" charset="0"/>
                <a:cs typeface="NikoshBAN" pitchFamily="2" charset="0"/>
              </a:rPr>
              <a:t>পারিবারিক নাম: অ্যাগনেস গোনজা বোজাঝিউ</a:t>
            </a:r>
            <a:endParaRPr lang="en-AU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934714"/>
            <a:ext cx="3276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400" b="1" dirty="0">
                <a:latin typeface="NikoshBAN" pitchFamily="2" charset="0"/>
                <a:cs typeface="NikoshBAN" pitchFamily="2" charset="0"/>
              </a:rPr>
              <a:t>সন্ন্যাসব্রত গ্রহণের সময়  নাম হলো মাদার তেরেসা</a:t>
            </a:r>
            <a:endParaRPr lang="en-AU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3429000"/>
            <a:ext cx="30957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4400" b="1" dirty="0">
                <a:latin typeface="NikoshBAN" pitchFamily="2" charset="0"/>
                <a:cs typeface="NikoshBAN" pitchFamily="2" charset="0"/>
              </a:rPr>
              <a:t>জন্ম:১৯১০ সালে </a:t>
            </a:r>
            <a:endParaRPr lang="en-US" sz="4400" b="1" dirty="0"/>
          </a:p>
        </p:txBody>
      </p:sp>
      <p:sp>
        <p:nvSpPr>
          <p:cNvPr id="9" name="Rectangle 8"/>
          <p:cNvSpPr/>
          <p:nvPr/>
        </p:nvSpPr>
        <p:spPr>
          <a:xfrm>
            <a:off x="3268196" y="4206848"/>
            <a:ext cx="23182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36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মাদার তেরেসা 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074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82181" y="345895"/>
            <a:ext cx="3029775" cy="226940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3928" y="280335"/>
            <a:ext cx="3124200" cy="234882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3580939"/>
            <a:ext cx="3235657" cy="247208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53000" y="3580939"/>
            <a:ext cx="3459539" cy="253697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6102561" y="2743200"/>
            <a:ext cx="18261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লরেটো সিস্টার্স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1243009" y="2820144"/>
            <a:ext cx="32143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সেন্ট মেরি’জ স্কুল,কলকাতা </a:t>
            </a:r>
            <a:endParaRPr lang="en-US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2881932" y="6334780"/>
            <a:ext cx="45993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বস্তির দরিদ্র শিশুদের সেবা ও উৎসাহদান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50607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298</Words>
  <Application>Microsoft Office PowerPoint</Application>
  <PresentationFormat>On-screen Show (4:3)</PresentationFormat>
  <Paragraphs>54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স্বাগতম</vt:lpstr>
      <vt:lpstr> পরিচিতি</vt:lpstr>
      <vt:lpstr>Slide 3</vt:lpstr>
      <vt:lpstr>Slide 4</vt:lpstr>
      <vt:lpstr>শিখনফল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Molena</dc:creator>
  <cp:lastModifiedBy>Corporate Edition</cp:lastModifiedBy>
  <cp:revision>44</cp:revision>
  <dcterms:created xsi:type="dcterms:W3CDTF">2006-08-16T00:00:00Z</dcterms:created>
  <dcterms:modified xsi:type="dcterms:W3CDTF">2019-11-04T18:49:32Z</dcterms:modified>
</cp:coreProperties>
</file>