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61" r:id="rId2"/>
    <p:sldId id="283" r:id="rId3"/>
    <p:sldId id="284" r:id="rId4"/>
    <p:sldId id="263" r:id="rId5"/>
    <p:sldId id="270" r:id="rId6"/>
    <p:sldId id="264" r:id="rId7"/>
    <p:sldId id="265" r:id="rId8"/>
    <p:sldId id="276" r:id="rId9"/>
    <p:sldId id="267" r:id="rId10"/>
    <p:sldId id="268" r:id="rId11"/>
    <p:sldId id="266" r:id="rId12"/>
    <p:sldId id="286" r:id="rId13"/>
    <p:sldId id="296" r:id="rId14"/>
    <p:sldId id="297" r:id="rId15"/>
    <p:sldId id="299" r:id="rId16"/>
    <p:sldId id="298" r:id="rId17"/>
    <p:sldId id="295" r:id="rId18"/>
    <p:sldId id="275" r:id="rId19"/>
    <p:sldId id="293" r:id="rId20"/>
    <p:sldId id="294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64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225E0-7EB0-4F46-B3D2-30B081CF4D14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0903-77C2-4461-9715-AED823D02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8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dirty="0"/>
              <a:t> ও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655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00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09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89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1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068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ধন্যবাদ</a:t>
            </a:r>
            <a:r>
              <a:rPr lang="bn-BD" baseline="0" dirty="0"/>
              <a:t> জানিযে পাঠ সমাপ্তি ঘোষনা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76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12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20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29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কর্তৃক</a:t>
            </a:r>
            <a:r>
              <a:rPr lang="en-US" baseline="0" dirty="0"/>
              <a:t> </a:t>
            </a:r>
            <a:r>
              <a:rPr lang="en-US" baseline="0" dirty="0" err="1"/>
              <a:t>আদর্শ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98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59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93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62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2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2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8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58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47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72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26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5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54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53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0EC7-F4F6-408E-B719-64366C9EE82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6E8E-2ED0-463B-B895-42B11ECA8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3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00" y="0"/>
            <a:ext cx="12293600" cy="6945086"/>
          </a:xfrm>
          <a:prstGeom prst="rect">
            <a:avLst/>
          </a:prstGeom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304799" y="1073870"/>
            <a:ext cx="5324815" cy="46442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IN" sz="25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5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5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5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5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5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500" dirty="0" smtClean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0"/>
          <p:cNvSpPr txBox="1">
            <a:spLocks/>
          </p:cNvSpPr>
          <p:nvPr/>
        </p:nvSpPr>
        <p:spPr>
          <a:xfrm>
            <a:off x="6704533" y="1094382"/>
            <a:ext cx="5009246" cy="462375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D58D25C0-516D-4657-B023-BFCC87DFCA4E}"/>
              </a:ext>
            </a:extLst>
          </p:cNvPr>
          <p:cNvSpPr txBox="1">
            <a:spLocks/>
          </p:cNvSpPr>
          <p:nvPr/>
        </p:nvSpPr>
        <p:spPr>
          <a:xfrm>
            <a:off x="6858001" y="1585487"/>
            <a:ext cx="4855778" cy="2861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v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>
              <a:buFont typeface="Wingdings" pitchFamily="2" charset="2"/>
              <a:buChar char="q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>
              <a:buFont typeface="Wingdings" pitchFamily="2" charset="2"/>
              <a:buChar char="q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  <a:endParaRPr lang="en-US" sz="3200" dirty="0"/>
          </a:p>
          <a:p>
            <a:pPr algn="just"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   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139E64-C976-41EC-A03B-D7C6E6523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22424"/>
            <a:ext cx="11945255" cy="8974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B6F0EF-E7FA-4E2A-997E-6A28A7BF6485}"/>
              </a:ext>
            </a:extLst>
          </p:cNvPr>
          <p:cNvSpPr/>
          <p:nvPr/>
        </p:nvSpPr>
        <p:spPr>
          <a:xfrm>
            <a:off x="5032008" y="196941"/>
            <a:ext cx="2252979" cy="8153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SC_959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6649" y="1122220"/>
            <a:ext cx="2186453" cy="23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5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3253"/>
            <a:ext cx="11945256" cy="14068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43827" y="285749"/>
            <a:ext cx="3657601" cy="8356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/>
              <a:t>        </a:t>
            </a:r>
            <a:r>
              <a:rPr lang="bn-IN" sz="4000" dirty="0" smtClean="0"/>
              <a:t>   </a:t>
            </a:r>
            <a:r>
              <a:rPr lang="bn-BD" sz="4000" dirty="0" smtClean="0"/>
              <a:t>শব্দার্থ  </a:t>
            </a:r>
            <a:r>
              <a:rPr lang="bn-BD" sz="1050" dirty="0" smtClean="0">
                <a:solidFill>
                  <a:schemeClr val="bg1"/>
                </a:solidFill>
              </a:rPr>
              <a:t>এখানে দুটি শব্দের জন্য অ্যানিমেশন দেয়া। প্রতিবার স্লাইড এ টেক্সট আনার জন্য স্পেস ওশোনার জন্য ডাউন কী চাপুন।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291" y="1236890"/>
            <a:ext cx="4978216" cy="740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            </a:t>
            </a:r>
            <a:r>
              <a:rPr lang="bn-BD" sz="3200" dirty="0" smtClean="0"/>
              <a:t>নতুন শব্দঃ দরবার</a:t>
            </a:r>
            <a:endParaRPr lang="en-US" sz="3200" dirty="0"/>
          </a:p>
        </p:txBody>
      </p:sp>
      <p:pic>
        <p:nvPicPr>
          <p:cNvPr id="9" name="Content Placeholder 5" descr="এখানে রাজ দরবার এর ছবি দেয়া আছে।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897" y="1903041"/>
            <a:ext cx="4057650" cy="33523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3750" y="5158361"/>
            <a:ext cx="47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</a:rPr>
              <a:t>         অর্থঃ রাজসভা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359137" y="1018381"/>
            <a:ext cx="4256601" cy="662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b="1" dirty="0" smtClean="0"/>
              <a:t>নতুন শব্দঃ চৌকিদার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12" name="Content Placeholder 14" descr="এখানে একজন প্রহরীর ছবি দেয়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3187" y="1606982"/>
            <a:ext cx="2627582" cy="3380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52141" y="5019861"/>
            <a:ext cx="341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অর্থঃ প্রহরী</a:t>
            </a:r>
            <a:endParaRPr lang="en-US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42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227" y="-122368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00510" y="1300123"/>
            <a:ext cx="8010525" cy="988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  </a:t>
            </a:r>
            <a:r>
              <a:rPr lang="bn-BD" sz="5400" dirty="0" smtClean="0"/>
              <a:t>একক কাজ</a:t>
            </a:r>
            <a:endParaRPr lang="en-US" sz="5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2768606"/>
            <a:ext cx="10515600" cy="1546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 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মিনার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গির্জে,চৌকিদার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স্লাইড এ ছবি ও তার সাথে দুটি করে কবিতার লাইন দিয়ে পাঠ বিশ্লেষণ করা হবে।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227" y="5180071"/>
            <a:ext cx="11945256" cy="1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69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0" y="365125"/>
            <a:ext cx="6677891" cy="1089602"/>
          </a:xfrm>
        </p:spPr>
        <p:txBody>
          <a:bodyPr>
            <a:normAutofit/>
          </a:bodyPr>
          <a:lstStyle/>
          <a:p>
            <a:r>
              <a:rPr lang="bn-BD" sz="3600" dirty="0" smtClean="0"/>
              <a:t>              </a:t>
            </a:r>
            <a:r>
              <a:rPr lang="bn-IN" sz="3600" dirty="0" smtClean="0"/>
              <a:t>  </a:t>
            </a:r>
            <a:r>
              <a:rPr lang="bn-BD" sz="3600" dirty="0" smtClean="0"/>
              <a:t>   পাঠ বিশ্লেষণ</a:t>
            </a:r>
            <a:endParaRPr lang="en-US" sz="3600" dirty="0"/>
          </a:p>
        </p:txBody>
      </p:sp>
      <p:pic>
        <p:nvPicPr>
          <p:cNvPr id="7" name="Content Placeholder 6" descr="এখানে একটা ছবি তে একপাশে নারিকেল গাছ ও অন্যপাশে চাদের ছবি দেয়া যা দিয়ে শিক্ষক পাঠ এগিয়ে নিবেন।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32432"/>
            <a:ext cx="10515600" cy="3377683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EB93-ADCE-4169-A5CA-A8DDBF2B1477}" type="datetime2">
              <a:rPr lang="en-US" smtClean="0"/>
              <a:pPr/>
              <a:t>Tuesday, November 5, 2019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1012" y="5187820"/>
            <a:ext cx="10252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ঐ লম্বা মাথায় হঠাৎ দেখি কাল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ডাবের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মত চাঁদ উঠেছে ঠান্ডা ও গোলগাল ।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83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pic>
        <p:nvPicPr>
          <p:cNvPr id="3" name="Content Placeholder 8" descr="এখানে একটা ছবি তে একপাশে বাড়ির ও অন্যপাশে মানুষ জন কোলাহল এর ছবি দেয়া যা দিয়ে শিক্ষক পাঠ এগিয়ে নিবেন।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31641"/>
            <a:ext cx="10515600" cy="3956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012" y="5187820"/>
            <a:ext cx="10252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ছিটকিনিটা আস্তে খুলে পেরিয়ে গেলাম ঘর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ঝিমধরা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মস্ত শহর কাঁপছিলো থরথর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4570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923" y="5353416"/>
            <a:ext cx="10252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মিনারটাকে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দেখছি যেন দাঁড়িয়ে আছেন কেউ,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পাথরঘাটার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গির্জেটা কি লাল পাথরের ঢেউ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8" y="889038"/>
            <a:ext cx="10757837" cy="44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23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012" y="5340222"/>
            <a:ext cx="10252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দরগাতলা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হয়ে যেই মোড় ফিরেছি বাঁয়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কোত্থেকে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উটকো পাহাড় ডাক দিলো আয় আয়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26" y="1141368"/>
            <a:ext cx="11460480" cy="4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437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5291" y="16125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    </a:t>
            </a:r>
            <a:r>
              <a:rPr lang="bn-IN" dirty="0" smtClean="0"/>
              <a:t>     </a:t>
            </a:r>
            <a:r>
              <a:rPr lang="bn-BD" dirty="0" smtClean="0"/>
              <a:t> </a:t>
            </a:r>
            <a:r>
              <a:rPr lang="bn-BD" sz="5400" dirty="0" smtClean="0"/>
              <a:t>জোড়ায় কাজ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1345" y="3308063"/>
            <a:ext cx="10515600" cy="2206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গাছ, ডাবের মত চাঁদ, মস্ত শহর, মিনার গির্জে, দরগাতলা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উটকো পাহাড়</a:t>
            </a:r>
            <a:r>
              <a:rPr lang="bn-BD" sz="3600" b="1" dirty="0" smtClean="0"/>
              <a:t> </a:t>
            </a:r>
            <a:r>
              <a:rPr lang="bn-BD" dirty="0" smtClean="0"/>
              <a:t>এগুলো উপমা দিয়ে কবি কী বোঝাতে চেয়েছেন লিখ।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শেষ হলে শিক্ষক পরের স্লাইড এ  প্রকৃতির উপাদান ব্যাখা করবেন।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226103"/>
            <a:ext cx="12136945" cy="15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64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              </a:t>
            </a:r>
            <a:r>
              <a:rPr lang="bn-BD" sz="4800" dirty="0" smtClean="0"/>
              <a:t>প্রকৃতির উপাদান</a:t>
            </a:r>
            <a:r>
              <a:rPr lang="bn-BD" sz="4800" dirty="0" smtClean="0">
                <a:solidFill>
                  <a:schemeClr val="bg1"/>
                </a:solidFill>
              </a:rPr>
              <a:t>(এই স্লাই</a:t>
            </a:r>
            <a:r>
              <a:rPr lang="bn-BD" sz="1800" dirty="0" smtClean="0">
                <a:solidFill>
                  <a:schemeClr val="bg1"/>
                </a:solidFill>
              </a:rPr>
              <a:t>ড এ প্রকৃতির দুই ধরনেরউপাদান ব্যাখা করা হয়েছেঃজড় ও জীব প্রকৃতি) দুই পাশে উপাদানগুলো দেখানোর পর  শিক্ষক প্রশ্ন করবেন এবং  এরপর জড় ও জীব প্রকৃতিকে আলাদা দেখিয়ে দলীয় কাজ দিবেন পরের স্লাইড এ) ।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/>
              <a:t>জড় প্রকৃতি</a:t>
            </a:r>
            <a:endParaRPr lang="en-US" sz="4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9788" y="2505075"/>
            <a:ext cx="5157787" cy="176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দরগাতলা </a:t>
            </a: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ঝিমধরা মস্ত শহর </a:t>
            </a:r>
            <a:endParaRPr lang="en-US" b="1" dirty="0" smtClean="0"/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 ,   গির্জে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smtClean="0"/>
              <a:t> জীব প্রকৃতি</a:t>
            </a:r>
            <a:endParaRPr lang="en-US" sz="4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72200" y="2505075"/>
            <a:ext cx="5183188" cy="1471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গাছ, ডাবের মত চাঁদ, পাহাড়,  ফুল , উটকো পাহাড় জোনাকি,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3253"/>
            <a:ext cx="12192000" cy="15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5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65607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                </a:t>
            </a:r>
            <a:r>
              <a:rPr lang="bn-BD" sz="5400" dirty="0" smtClean="0"/>
              <a:t>দলীয় কাজ</a:t>
            </a:r>
            <a:endParaRPr lang="en-US" sz="5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2116574"/>
            <a:ext cx="10515600" cy="1776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 আর জীব প্রকৃতির মধ্যে যে নিবিড় সম্পর্ক বিদ্যমান তা দলগতভাবে আলোচনার মাধ্যমে ব্যাখ্যা ক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 শেষ হলে শিক্ষক পরের স্লাইড এ মূল্যায়ণ করবেন।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64203"/>
            <a:ext cx="11945256" cy="15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08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                                 মূল্যায়ন</a:t>
            </a:r>
            <a:r>
              <a:rPr lang="bn-BD" dirty="0" smtClean="0">
                <a:solidFill>
                  <a:schemeClr val="bg1"/>
                </a:solidFill>
              </a:rPr>
              <a:t>(এখানে চারটি প্রশ্ন আছে)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7102"/>
          </a:xfrm>
        </p:spPr>
        <p:txBody>
          <a:bodyPr>
            <a:norm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কী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 বাড়ির কাজ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6103"/>
            <a:ext cx="11945256" cy="15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1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C8D0DD-9376-4E28-A231-CA349EB0A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373" y="1627978"/>
            <a:ext cx="4245839" cy="3689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9E3B52D-8412-47A7-9734-AC44DF6A5B8A}"/>
              </a:ext>
            </a:extLst>
          </p:cNvPr>
          <p:cNvSpPr/>
          <p:nvPr/>
        </p:nvSpPr>
        <p:spPr>
          <a:xfrm>
            <a:off x="5312977" y="1261242"/>
            <a:ext cx="4225158" cy="36891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D59CEE-6C37-46F3-BB5B-0AEDDA892B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01" y="-453523"/>
            <a:ext cx="13092885" cy="7396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23D9F7-E589-4373-B54A-89B69833B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22424"/>
            <a:ext cx="11945255" cy="89744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24872" y="389191"/>
            <a:ext cx="9095509" cy="71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/>
              <a:t>  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নীচের ছবি দুটিতে কি দেখা যাচ্ছে?</a:t>
            </a:r>
            <a:r>
              <a:rPr lang="bn-BD" sz="1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Content Placeholder 7" descr="১ম ছবিটিতে একটা জবা ফুলের ছবি দেয়া আছে।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805527"/>
            <a:ext cx="5518489" cy="4138867"/>
          </a:xfrm>
          <a:prstGeom prst="rect">
            <a:avLst/>
          </a:prstGeom>
        </p:spPr>
      </p:pic>
      <p:pic>
        <p:nvPicPr>
          <p:cNvPr id="15" name="Content Placeholder 8" descr="২য় ছবিটিতে একটা দোয়েল পাখির ছবি দেয়া আছে। শিক্ষক ছবি দেখিয়ে প্রশ্ন করে আজকের পাঠ ঘোষনা করবেন। পরের স্লাইড এ পাঠ ঘোষনার জন্য ক্লিক করুন।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13" y="1805528"/>
            <a:ext cx="4978644" cy="41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163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15"/>
            <a:ext cx="12328634" cy="69791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27" y="2227407"/>
            <a:ext cx="10515600" cy="1125393"/>
          </a:xfrm>
        </p:spPr>
        <p:txBody>
          <a:bodyPr>
            <a:no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বিভিন্ন অংশ অবলম্বনে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আনবে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 ধন্যবাদ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1B7768-63CB-4FD7-AB1F-EE5A38C5C006}"/>
              </a:ext>
            </a:extLst>
          </p:cNvPr>
          <p:cNvSpPr/>
          <p:nvPr/>
        </p:nvSpPr>
        <p:spPr>
          <a:xfrm>
            <a:off x="4281054" y="518678"/>
            <a:ext cx="3920837" cy="1112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ouse-f.jpg">
            <a:extLst>
              <a:ext uri="{FF2B5EF4-FFF2-40B4-BE49-F238E27FC236}">
                <a16:creationId xmlns:a16="http://schemas.microsoft.com/office/drawing/2014/main" xmlns="" id="{146B6E1A-EC29-49F5-BA23-014C29E023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913" y="3034733"/>
            <a:ext cx="7296807" cy="33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98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21300" y="2462678"/>
            <a:ext cx="4635500" cy="1551643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583" b="1" spc="42" dirty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583" b="1" spc="42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ddho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7019" y="1461656"/>
            <a:ext cx="3759344" cy="37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7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DD2B81-1BD7-4C96-97FF-56CDC2BEDC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93600" cy="6945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BF26DC-F4C0-4B97-B1EB-E70D4CF80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22424"/>
            <a:ext cx="11945255" cy="8974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9000" y="2581852"/>
            <a:ext cx="10515600" cy="26274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 rtl="0">
              <a:lnSpc>
                <a:spcPct val="90000"/>
              </a:lnSpc>
              <a:spcBef>
                <a:spcPct val="0"/>
              </a:spcBef>
            </a:pPr>
            <a:r>
              <a:rPr lang="bn-IN" sz="9600" u="sng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 ফুলের কাছে</a:t>
            </a:r>
            <a:r>
              <a:rPr lang="bn-BD" sz="9600" u="sng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u="sng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  <a:r>
              <a:rPr lang="bn-BD" sz="1100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u="sng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u="sng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110" y="783095"/>
            <a:ext cx="36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816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21528" y="471058"/>
            <a:ext cx="6400799" cy="1030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/>
              <a:t>  </a:t>
            </a:r>
            <a:r>
              <a:rPr lang="bn-BD" sz="6600" dirty="0" smtClean="0"/>
              <a:t>শিখনফল</a:t>
            </a:r>
            <a:endParaRPr lang="en-US" sz="6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5016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পারবে।</a:t>
            </a:r>
          </a:p>
          <a:p>
            <a:pPr marL="228600" lvl="1">
              <a:spcBef>
                <a:spcPts val="1000"/>
              </a:spcBef>
            </a:pP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পড়তে পারবে।</a:t>
            </a:r>
          </a:p>
          <a:p>
            <a:pPr marL="228600" lvl="1">
              <a:spcBef>
                <a:spcPts val="1000"/>
              </a:spcBef>
            </a:pP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গির্জে, </a:t>
            </a:r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চৌকিদার,</a:t>
            </a:r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দরবার </a:t>
            </a: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</a:t>
            </a: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তা দিয়ে বাক্য তৈরি করতে</a:t>
            </a:r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lvl="1">
              <a:spcBef>
                <a:spcPts val="1000"/>
              </a:spcBef>
            </a:pP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 আর জীব প্রকৃতির মধ্যে যে নিবিড় সম্পর্ক বিদ্যমান তা ব্যাখ্যা ক</a:t>
            </a:r>
            <a:r>
              <a:rPr lang="bn-IN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lvl="1">
              <a:spcBef>
                <a:spcPts val="1000"/>
              </a:spcBef>
            </a:pPr>
            <a:endParaRPr lang="en-US" sz="3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5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83382"/>
            <a:ext cx="11945256" cy="11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91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CF3898-6454-4DD8-8C78-E9AF9B92E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22424"/>
            <a:ext cx="11945255" cy="8974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83527" y="365126"/>
            <a:ext cx="4031672" cy="102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/>
              <a:t>কবি</a:t>
            </a:r>
            <a:r>
              <a:rPr lang="bn-IN" sz="3600" dirty="0" smtClean="0"/>
              <a:t> </a:t>
            </a:r>
            <a:r>
              <a:rPr lang="bn-BD" sz="3600" dirty="0" smtClean="0"/>
              <a:t>পরিচিতি</a:t>
            </a:r>
            <a:endParaRPr lang="en-US" sz="4000" dirty="0"/>
          </a:p>
        </p:txBody>
      </p:sp>
      <p:pic>
        <p:nvPicPr>
          <p:cNvPr id="8" name="Content Placeholder 6" descr="কবি আল মাহমুদের ছবি দেয়া আছ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958" y="1246882"/>
            <a:ext cx="2482434" cy="26335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45092" y="5351274"/>
            <a:ext cx="2622663" cy="925454"/>
          </a:xfrm>
        </p:spPr>
        <p:txBody>
          <a:bodyPr>
            <a:normAutofit/>
          </a:bodyPr>
          <a:lstStyle/>
          <a:p>
            <a:r>
              <a:rPr lang="bn-IN" sz="2400" dirty="0" smtClean="0"/>
              <a:t>মৃত্যু-১৫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ফেব্রুয়ারী</a:t>
            </a:r>
            <a:r>
              <a:rPr lang="en-US" sz="2400" dirty="0" smtClean="0"/>
              <a:t> ২০১৯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98645" y="4190300"/>
            <a:ext cx="249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আল মাহমুদ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67757" y="1496047"/>
            <a:ext cx="46242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১৯৩৬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মোড়াইল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7756" y="2998224"/>
            <a:ext cx="4624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জর্জ সিক্সথ স্কুল  থেকে প্রবেশিকা </a:t>
            </a:r>
          </a:p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পাস করেন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7756" y="4837539"/>
            <a:ext cx="41310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</a:t>
            </a:r>
            <a:r>
              <a:rPr lang="bn-IN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ডাহুকী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আগুনের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 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উপমহাদেশ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আগন্তুক</a:t>
            </a:r>
            <a:endParaRPr lang="en-US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800" y="4482687"/>
            <a:ext cx="4501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</a:t>
            </a:r>
            <a:r>
              <a:rPr lang="bn-IN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লোকান্তর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কালের কলস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মিথ্যাবাদী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রাখাল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মায়াবি পর্দা দুলে উঠো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bn-I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একচক্ষু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হরিণ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আরব্য রজনীর রাজহাঁস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240" y="2619073"/>
            <a:ext cx="3739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ও চাকরি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গণকন্ঠ ও কর্ণফুলী’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7426" y="304792"/>
            <a:ext cx="33297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05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50472" y="365125"/>
            <a:ext cx="8201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bn-BD" dirty="0" smtClean="0"/>
              <a:t> </a:t>
            </a:r>
            <a:r>
              <a:rPr lang="bn-BD" sz="5400" dirty="0" smtClean="0"/>
              <a:t>একক কাজ</a:t>
            </a:r>
            <a:endParaRPr lang="en-US" sz="5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0220" y="3017117"/>
            <a:ext cx="11485418" cy="917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 ,জন্মসাল, পুরস্কার, উপন্যাস 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সমূহের নাম 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3253"/>
            <a:ext cx="11945256" cy="1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00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3373" y="-233746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9235" y="-1"/>
            <a:ext cx="1006021" cy="5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03417" y="181528"/>
            <a:ext cx="4821383" cy="7268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           </a:t>
            </a:r>
            <a:r>
              <a:rPr lang="en-US" sz="4000" dirty="0" err="1" smtClean="0"/>
              <a:t>আদর্শ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bn-IN" sz="4000" dirty="0" smtClean="0"/>
              <a:t>-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339" y="1323606"/>
            <a:ext cx="6124575" cy="3438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85461A-103E-43D2-A133-E7FEE29CE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478" y="5075477"/>
            <a:ext cx="11945256" cy="1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52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128651-152F-4DC1-B82E-D773C9143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1448"/>
            <a:ext cx="11945255" cy="1406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B97B5B-4B54-41F6-887A-24D6ABD9F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747" y="1441555"/>
            <a:ext cx="8927817" cy="4262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6FF0F4-7844-4268-8B08-453968D98DFD}"/>
              </a:ext>
            </a:extLst>
          </p:cNvPr>
          <p:cNvSpPr/>
          <p:nvPr/>
        </p:nvSpPr>
        <p:spPr>
          <a:xfrm>
            <a:off x="4714345" y="241226"/>
            <a:ext cx="3275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92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0714"/>
            <a:ext cx="12192000" cy="749440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544096" y="115062"/>
            <a:ext cx="4165961" cy="769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/>
              <a:t> </a:t>
            </a:r>
            <a:r>
              <a:rPr lang="bn-IN" sz="3600" dirty="0" smtClean="0"/>
              <a:t>          </a:t>
            </a:r>
            <a:r>
              <a:rPr lang="bn-BD" sz="3600" dirty="0" smtClean="0"/>
              <a:t> শব্দার্থ  </a:t>
            </a:r>
            <a:r>
              <a:rPr lang="bn-BD" sz="1000" dirty="0" smtClean="0">
                <a:solidFill>
                  <a:schemeClr val="bg1"/>
                </a:solidFill>
              </a:rPr>
              <a:t>এখানে দুটি শব্দের জন্য অ্যানিমেশন দেয়া। প্রতিবার স্লাইড এ টেক্সট আনার জন্য স্পেস ওশোনার জন্য ডাউন কী চাপুন।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1566513" y="1054780"/>
            <a:ext cx="4348884" cy="526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/>
              <a:t>      </a:t>
            </a:r>
            <a:r>
              <a:rPr lang="bn-BD" sz="3200" dirty="0" smtClean="0"/>
              <a:t>নতুন শব্দঃ দরবার</a:t>
            </a:r>
            <a:endParaRPr lang="en-US" sz="3200" dirty="0"/>
          </a:p>
        </p:txBody>
      </p:sp>
      <p:pic>
        <p:nvPicPr>
          <p:cNvPr id="21" name="Content Placeholder 9" descr="এখানে মসজিদের উচূ স্তম্ভ এর ছবি দেয়া আছে।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16690"/>
            <a:ext cx="5018087" cy="33343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199" y="5125313"/>
            <a:ext cx="478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</a:rPr>
              <a:t>         অর্থঃ মসজিদের উচূ স্তম্ভ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7439251" y="906061"/>
            <a:ext cx="3893127" cy="480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dirty="0" smtClean="0"/>
              <a:t>নতুন শব্দঃ গির্জে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" name="Content Placeholder 11" descr="খ্রিষ্টানদের উপাসনালয় এর ছবি দেয়া আছে,&#10;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264" y="1764285"/>
            <a:ext cx="5025681" cy="3334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81372" y="5091654"/>
            <a:ext cx="486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অর্থঃ </a:t>
            </a:r>
            <a:r>
              <a:rPr lang="bn-IN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খ্রিষ্টানদের উ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</a:t>
            </a:r>
            <a:r>
              <a:rPr lang="bn-IN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সনালয়</a:t>
            </a:r>
            <a:r>
              <a:rPr lang="bn-IN" sz="1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5128651-152F-4DC1-B82E-D773C9143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4441"/>
            <a:ext cx="11945255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25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648</Words>
  <Application>Microsoft Office PowerPoint</Application>
  <PresentationFormat>Custom</PresentationFormat>
  <Paragraphs>117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মৃত্যু-১৫ ফেব্রুয়ারী ২০১৯</vt:lpstr>
      <vt:lpstr>Slide 6</vt:lpstr>
      <vt:lpstr>Slide 7</vt:lpstr>
      <vt:lpstr>Slide 8</vt:lpstr>
      <vt:lpstr>Slide 9</vt:lpstr>
      <vt:lpstr>Slide 10</vt:lpstr>
      <vt:lpstr>Slide 11</vt:lpstr>
      <vt:lpstr>                   পাঠ বিশ্লেষণ</vt:lpstr>
      <vt:lpstr>Slide 13</vt:lpstr>
      <vt:lpstr>Slide 14</vt:lpstr>
      <vt:lpstr>Slide 15</vt:lpstr>
      <vt:lpstr>Slide 16</vt:lpstr>
      <vt:lpstr>Slide 17</vt:lpstr>
      <vt:lpstr>Slide 18</vt:lpstr>
      <vt:lpstr>                                  মূল্যায়ন(এখানে চারটি প্রশ্ন আছে)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অআজেকর ক্লাএে  ক্লাস</dc:title>
  <dc:creator>ayoub</dc:creator>
  <cp:lastModifiedBy>Corporate Edition</cp:lastModifiedBy>
  <cp:revision>254</cp:revision>
  <dcterms:created xsi:type="dcterms:W3CDTF">2018-05-18T21:29:21Z</dcterms:created>
  <dcterms:modified xsi:type="dcterms:W3CDTF">2019-11-04T18:56:34Z</dcterms:modified>
</cp:coreProperties>
</file>