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1" r:id="rId2"/>
    <p:sldId id="268" r:id="rId3"/>
    <p:sldId id="292" r:id="rId4"/>
    <p:sldId id="287" r:id="rId5"/>
    <p:sldId id="266" r:id="rId6"/>
    <p:sldId id="277" r:id="rId7"/>
    <p:sldId id="278" r:id="rId8"/>
    <p:sldId id="294" r:id="rId9"/>
    <p:sldId id="272" r:id="rId10"/>
    <p:sldId id="280" r:id="rId11"/>
    <p:sldId id="300" r:id="rId12"/>
    <p:sldId id="295" r:id="rId13"/>
    <p:sldId id="257" r:id="rId14"/>
    <p:sldId id="258" r:id="rId15"/>
    <p:sldId id="265" r:id="rId16"/>
    <p:sldId id="264" r:id="rId17"/>
    <p:sldId id="263" r:id="rId18"/>
    <p:sldId id="259" r:id="rId19"/>
    <p:sldId id="262" r:id="rId20"/>
    <p:sldId id="260" r:id="rId21"/>
    <p:sldId id="261" r:id="rId22"/>
    <p:sldId id="269" r:id="rId23"/>
    <p:sldId id="270" r:id="rId24"/>
    <p:sldId id="281" r:id="rId25"/>
    <p:sldId id="273" r:id="rId26"/>
    <p:sldId id="288" r:id="rId27"/>
    <p:sldId id="290" r:id="rId28"/>
    <p:sldId id="283" r:id="rId29"/>
    <p:sldId id="298" r:id="rId30"/>
    <p:sldId id="289" r:id="rId31"/>
    <p:sldId id="285"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88"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9ED0A-AD42-4E7D-BA9F-267FF0E6327E}"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D34D42FD-D9D9-4FFF-84B8-34BFC7330432}">
      <dgm:prSet phldrT="[Text]" custT="1"/>
      <dgm:spPr/>
      <dgm:t>
        <a:bodyPr/>
        <a:lstStyle/>
        <a:p>
          <a:r>
            <a:rPr lang="en-US" sz="1800" dirty="0" err="1" smtClean="0">
              <a:solidFill>
                <a:schemeClr val="tx1"/>
              </a:solidFill>
            </a:rPr>
            <a:t>জন্ম</a:t>
          </a:r>
          <a:r>
            <a:rPr lang="bn-IN" sz="1800" dirty="0" smtClean="0">
              <a:solidFill>
                <a:schemeClr val="tx1"/>
              </a:solidFill>
            </a:rPr>
            <a:t>:</a:t>
          </a:r>
          <a:r>
            <a:rPr lang="en-US" sz="2800" dirty="0" smtClean="0">
              <a:solidFill>
                <a:schemeClr val="tx1"/>
              </a:solidFill>
            </a:rPr>
            <a:t> </a:t>
          </a:r>
          <a:r>
            <a:rPr lang="en-US" sz="1800" dirty="0" smtClean="0">
              <a:solidFill>
                <a:schemeClr val="tx1"/>
              </a:solidFill>
              <a:latin typeface="NikoshBAN" panose="02000000000000000000" pitchFamily="2" charset="0"/>
              <a:cs typeface="NikoshBAN" panose="02000000000000000000" pitchFamily="2" charset="0"/>
            </a:rPr>
            <a:t>১</a:t>
          </a:r>
          <a:r>
            <a:rPr lang="bn-IN" sz="1800" dirty="0" smtClean="0">
              <a:solidFill>
                <a:schemeClr val="tx1"/>
              </a:solidFill>
              <a:latin typeface="NikoshBAN" panose="02000000000000000000" pitchFamily="2" charset="0"/>
              <a:cs typeface="NikoshBAN" panose="02000000000000000000" pitchFamily="2" charset="0"/>
            </a:rPr>
            <a:t>৮৯৯সালে </a:t>
          </a:r>
          <a:r>
            <a:rPr lang="en-US" sz="1800" dirty="0" err="1" smtClean="0">
              <a:solidFill>
                <a:schemeClr val="tx1"/>
              </a:solidFill>
              <a:latin typeface="NikoshBAN" panose="02000000000000000000" pitchFamily="2" charset="0"/>
              <a:cs typeface="NikoshBAN" panose="02000000000000000000" pitchFamily="2" charset="0"/>
            </a:rPr>
            <a:t>বর্ধমান</a:t>
          </a:r>
          <a:r>
            <a:rPr lang="bn-IN" sz="1800" dirty="0" smtClean="0">
              <a:solidFill>
                <a:schemeClr val="tx1"/>
              </a:solidFill>
              <a:latin typeface="NikoshBAN" panose="02000000000000000000" pitchFamily="2" charset="0"/>
              <a:cs typeface="NikoshBAN" panose="02000000000000000000" pitchFamily="2" charset="0"/>
            </a:rPr>
            <a:t> জেলার আসানসোল মহকুমার চুরুলিয়া গ্রামে</a:t>
          </a:r>
          <a:r>
            <a:rPr lang="en-US" sz="1800" dirty="0" smtClean="0">
              <a:solidFill>
                <a:schemeClr val="tx1"/>
              </a:solidFill>
              <a:latin typeface="NikoshBAN" panose="02000000000000000000" pitchFamily="2" charset="0"/>
              <a:cs typeface="NikoshBAN" panose="02000000000000000000" pitchFamily="2" charset="0"/>
            </a:rPr>
            <a:t>।</a:t>
          </a:r>
          <a:endParaRPr lang="en-US" sz="1800" dirty="0">
            <a:solidFill>
              <a:schemeClr val="tx1"/>
            </a:solidFill>
            <a:latin typeface="NikoshBAN" panose="02000000000000000000" pitchFamily="2" charset="0"/>
            <a:cs typeface="NikoshBAN" panose="02000000000000000000" pitchFamily="2" charset="0"/>
          </a:endParaRPr>
        </a:p>
      </dgm:t>
    </dgm:pt>
    <dgm:pt modelId="{15AD9981-8E8B-4840-9552-2B899A3E3617}" type="parTrans" cxnId="{9FC40D62-B59A-4CDD-B176-B37EB6921EAD}">
      <dgm:prSet/>
      <dgm:spPr/>
      <dgm:t>
        <a:bodyPr/>
        <a:lstStyle/>
        <a:p>
          <a:endParaRPr lang="en-US"/>
        </a:p>
      </dgm:t>
    </dgm:pt>
    <dgm:pt modelId="{A8294D6C-1C73-4124-937E-15474EDBD48E}" type="sibTrans" cxnId="{9FC40D62-B59A-4CDD-B176-B37EB6921EAD}">
      <dgm:prSet/>
      <dgm:spPr/>
      <dgm:t>
        <a:bodyPr/>
        <a:lstStyle/>
        <a:p>
          <a:endParaRPr lang="en-US"/>
        </a:p>
      </dgm:t>
    </dgm:pt>
    <dgm:pt modelId="{C9A8E8A5-BC14-4D40-915D-47EEEB31B62F}">
      <dgm:prSet custT="1"/>
      <dgm:spPr/>
      <dgm:t>
        <a:bodyPr/>
        <a:lstStyle/>
        <a:p>
          <a:r>
            <a:rPr lang="bn-BD" sz="1800" dirty="0" smtClean="0">
              <a:solidFill>
                <a:schemeClr val="tx1"/>
              </a:solidFill>
              <a:latin typeface="NikoshBAN" panose="02000000000000000000" pitchFamily="2" charset="0"/>
              <a:cs typeface="NikoshBAN" panose="02000000000000000000" pitchFamily="2" charset="0"/>
            </a:rPr>
            <a:t>মৃত্যুঃ</a:t>
          </a:r>
          <a:r>
            <a:rPr lang="bn-IN" sz="1800" dirty="0" smtClean="0">
              <a:solidFill>
                <a:schemeClr val="tx1"/>
              </a:solidFill>
              <a:latin typeface="NikoshBAN" panose="02000000000000000000" pitchFamily="2" charset="0"/>
              <a:cs typeface="NikoshBAN" panose="02000000000000000000" pitchFamily="2" charset="0"/>
            </a:rPr>
            <a:t> ১৯৭৬সাল ঢাকায়। ঢা</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 বি</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 মসজিদসংলগ্ন প্রাঙ্গনে তাঁকে সমাহিত করা হয়</a:t>
          </a:r>
          <a:r>
            <a:rPr lang="bn-IN" sz="1400" dirty="0" smtClean="0">
              <a:solidFill>
                <a:schemeClr val="tx1"/>
              </a:solidFill>
              <a:latin typeface="NikoshBAN" panose="02000000000000000000" pitchFamily="2" charset="0"/>
              <a:cs typeface="NikoshBAN" panose="02000000000000000000" pitchFamily="2" charset="0"/>
            </a:rPr>
            <a:t>।</a:t>
          </a:r>
          <a:r>
            <a:rPr lang="bn-BD" sz="1400" dirty="0" smtClean="0">
              <a:solidFill>
                <a:schemeClr val="tx1"/>
              </a:solidFill>
              <a:latin typeface="NikoshBAN" panose="02000000000000000000" pitchFamily="2" charset="0"/>
              <a:cs typeface="NikoshBAN" panose="02000000000000000000" pitchFamily="2" charset="0"/>
            </a:rPr>
            <a:t> </a:t>
          </a:r>
          <a:endParaRPr lang="en-AU" sz="1400" dirty="0">
            <a:solidFill>
              <a:schemeClr val="tx1"/>
            </a:solidFill>
            <a:latin typeface="NikoshBAN" panose="02000000000000000000" pitchFamily="2" charset="0"/>
            <a:cs typeface="NikoshBAN" panose="02000000000000000000" pitchFamily="2" charset="0"/>
          </a:endParaRPr>
        </a:p>
      </dgm:t>
    </dgm:pt>
    <dgm:pt modelId="{49C68AD8-E2FF-4B6F-9CA4-B994DE3BC9E9}" type="parTrans" cxnId="{6883A5CB-C96F-416A-8E66-818EA2BF3D11}">
      <dgm:prSet/>
      <dgm:spPr/>
      <dgm:t>
        <a:bodyPr/>
        <a:lstStyle/>
        <a:p>
          <a:endParaRPr lang="en-US"/>
        </a:p>
      </dgm:t>
    </dgm:pt>
    <dgm:pt modelId="{3230E31D-CC7E-4989-A573-0F677B9A07BC}" type="sibTrans" cxnId="{6883A5CB-C96F-416A-8E66-818EA2BF3D11}">
      <dgm:prSet/>
      <dgm:spPr/>
      <dgm:t>
        <a:bodyPr/>
        <a:lstStyle/>
        <a:p>
          <a:endParaRPr lang="en-US"/>
        </a:p>
      </dgm:t>
    </dgm:pt>
    <dgm:pt modelId="{586BA0C3-B6A0-4B92-8B79-84A31433C96E}">
      <dgm:prSet/>
      <dgm:spPr/>
      <dgm:t>
        <a:bodyPr/>
        <a:lstStyle/>
        <a:p>
          <a:endParaRPr lang="en-US"/>
        </a:p>
      </dgm:t>
    </dgm:pt>
    <dgm:pt modelId="{DDADAF8F-0AC9-41A8-8196-C087694B520D}" type="parTrans" cxnId="{2E74B56D-076E-4757-92E1-D9D1AD00EDCE}">
      <dgm:prSet/>
      <dgm:spPr/>
      <dgm:t>
        <a:bodyPr/>
        <a:lstStyle/>
        <a:p>
          <a:endParaRPr lang="en-US"/>
        </a:p>
      </dgm:t>
    </dgm:pt>
    <dgm:pt modelId="{6D76C8AA-524C-44D2-AFEB-2E895D4EBFCF}" type="sibTrans" cxnId="{2E74B56D-076E-4757-92E1-D9D1AD00EDCE}">
      <dgm:prSet/>
      <dgm:spPr/>
      <dgm:t>
        <a:bodyPr/>
        <a:lstStyle/>
        <a:p>
          <a:endParaRPr lang="en-US"/>
        </a:p>
      </dgm:t>
    </dgm:pt>
    <dgm:pt modelId="{DCA39762-9066-478D-8A32-D181829247D9}">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শিক্ষা জীবন:  ময়মনসিংহ জেলার দরিরাম পুর হাইস্কুল।</a:t>
          </a:r>
          <a:endParaRPr lang="en-AU" sz="1600" dirty="0">
            <a:solidFill>
              <a:schemeClr val="tx1"/>
            </a:solidFill>
            <a:latin typeface="NikoshBAN" panose="02000000000000000000" pitchFamily="2" charset="0"/>
            <a:cs typeface="NikoshBAN" panose="02000000000000000000" pitchFamily="2" charset="0"/>
          </a:endParaRPr>
        </a:p>
      </dgm:t>
    </dgm:pt>
    <dgm:pt modelId="{7F6056D2-61AB-4925-9AE6-325A20B43918}" type="parTrans" cxnId="{245A4139-C9DD-41F9-AFB1-CDA5C0C74EE8}">
      <dgm:prSet/>
      <dgm:spPr/>
      <dgm:t>
        <a:bodyPr/>
        <a:lstStyle/>
        <a:p>
          <a:endParaRPr lang="en-US"/>
        </a:p>
      </dgm:t>
    </dgm:pt>
    <dgm:pt modelId="{AF7D3B19-929E-4408-80E7-8C6272B55BFE}" type="sibTrans" cxnId="{245A4139-C9DD-41F9-AFB1-CDA5C0C74EE8}">
      <dgm:prSet/>
      <dgm:spPr/>
      <dgm:t>
        <a:bodyPr/>
        <a:lstStyle/>
        <a:p>
          <a:endParaRPr lang="en-US"/>
        </a:p>
      </dgm:t>
    </dgm:pt>
    <dgm:pt modelId="{F62C651F-6F19-4954-921C-AB8BC6514486}">
      <dgm:prSet custT="1"/>
      <dgm:spPr/>
      <dgm:t>
        <a:bodyPr/>
        <a:lstStyle/>
        <a:p>
          <a:r>
            <a:rPr lang="bn-IN" sz="2000" dirty="0" smtClean="0">
              <a:solidFill>
                <a:schemeClr val="tx1"/>
              </a:solidFill>
              <a:latin typeface="NikoshBAN" panose="02000000000000000000" pitchFamily="2" charset="0"/>
              <a:cs typeface="NikoshBAN" panose="02000000000000000000" pitchFamily="2" charset="0"/>
            </a:rPr>
            <a:t>১৯১৭ সালে সেনাবাহিনীর বাঙালি পল্টনে যোগদিয়ে করাচি যান।</a:t>
          </a:r>
          <a:endParaRPr lang="en-AU" sz="2000" dirty="0">
            <a:solidFill>
              <a:schemeClr val="tx1"/>
            </a:solidFill>
            <a:latin typeface="NikoshBAN" panose="02000000000000000000" pitchFamily="2" charset="0"/>
            <a:cs typeface="NikoshBAN" panose="02000000000000000000" pitchFamily="2" charset="0"/>
          </a:endParaRPr>
        </a:p>
      </dgm:t>
    </dgm:pt>
    <dgm:pt modelId="{06FD7D13-9BD1-4287-B377-BDFE446327F9}" type="parTrans" cxnId="{E38528B2-DCBF-4B98-B749-0D5E85943378}">
      <dgm:prSet/>
      <dgm:spPr/>
      <dgm:t>
        <a:bodyPr/>
        <a:lstStyle/>
        <a:p>
          <a:endParaRPr lang="en-US"/>
        </a:p>
      </dgm:t>
    </dgm:pt>
    <dgm:pt modelId="{8A2CBF5D-7FC0-47DD-AEAF-5B044229F725}" type="sibTrans" cxnId="{E38528B2-DCBF-4B98-B749-0D5E85943378}">
      <dgm:prSet/>
      <dgm:spPr/>
      <dgm:t>
        <a:bodyPr/>
        <a:lstStyle/>
        <a:p>
          <a:endParaRPr lang="en-US"/>
        </a:p>
      </dgm:t>
    </dgm:pt>
    <dgm:pt modelId="{5944BB91-315E-4E44-A566-8164DF426134}">
      <dgm:prSet custT="1"/>
      <dgm:spPr/>
      <dgm:t>
        <a:bodyPr/>
        <a:lstStyle/>
        <a:p>
          <a:r>
            <a:rPr lang="bn-IN" sz="1800" dirty="0" smtClean="0">
              <a:solidFill>
                <a:schemeClr val="tx1"/>
              </a:solidFill>
              <a:latin typeface="NikoshBAN" panose="02000000000000000000" pitchFamily="2" charset="0"/>
              <a:cs typeface="NikoshBAN" panose="02000000000000000000" pitchFamily="2" charset="0"/>
            </a:rPr>
            <a:t>অসাধারণ সাহিত্যকৃতির জন্য ঢা</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 বি </a:t>
          </a:r>
          <a:r>
            <a:rPr lang="en-US" sz="1800" dirty="0" smtClean="0">
              <a:solidFill>
                <a:schemeClr val="tx1"/>
              </a:solidFill>
              <a:latin typeface="NikoshBAN" panose="02000000000000000000" pitchFamily="2" charset="0"/>
              <a:cs typeface="NikoshBAN" panose="02000000000000000000" pitchFamily="2" charset="0"/>
            </a:rPr>
            <a:t>. </a:t>
          </a:r>
          <a:r>
            <a:rPr lang="en-US" sz="1800" dirty="0" err="1" smtClean="0">
              <a:solidFill>
                <a:schemeClr val="tx1"/>
              </a:solidFill>
              <a:latin typeface="NikoshBAN" panose="02000000000000000000" pitchFamily="2" charset="0"/>
              <a:cs typeface="NikoshBAN" panose="02000000000000000000" pitchFamily="2" charset="0"/>
            </a:rPr>
            <a:t>তাঁকে</a:t>
          </a:r>
          <a:r>
            <a:rPr lang="bn-IN" sz="1800" dirty="0" smtClean="0">
              <a:solidFill>
                <a:schemeClr val="tx1"/>
              </a:solidFill>
              <a:latin typeface="NikoshBAN" panose="02000000000000000000" pitchFamily="2" charset="0"/>
              <a:cs typeface="NikoshBAN" panose="02000000000000000000" pitchFamily="2" charset="0"/>
            </a:rPr>
            <a:t> ডি</a:t>
          </a:r>
          <a:r>
            <a:rPr lang="en-US" sz="1800" dirty="0" smtClean="0">
              <a:solidFill>
                <a:schemeClr val="tx1"/>
              </a:solidFill>
              <a:latin typeface="NikoshBAN" panose="02000000000000000000" pitchFamily="2" charset="0"/>
              <a:cs typeface="NikoshBAN" panose="02000000000000000000" pitchFamily="2" charset="0"/>
            </a:rPr>
            <a:t>.</a:t>
          </a:r>
          <a:r>
            <a:rPr lang="bn-IN" sz="1800" dirty="0" smtClean="0">
              <a:solidFill>
                <a:schemeClr val="tx1"/>
              </a:solidFill>
              <a:latin typeface="NikoshBAN" panose="02000000000000000000" pitchFamily="2" charset="0"/>
              <a:cs typeface="NikoshBAN" panose="02000000000000000000" pitchFamily="2" charset="0"/>
            </a:rPr>
            <a:t>লিট</a:t>
          </a:r>
          <a:r>
            <a:rPr lang="bn-BD" sz="1800" dirty="0" smtClean="0">
              <a:solidFill>
                <a:schemeClr val="tx1"/>
              </a:solidFill>
              <a:latin typeface="NikoshBAN" panose="02000000000000000000" pitchFamily="2" charset="0"/>
              <a:cs typeface="NikoshBAN" panose="02000000000000000000" pitchFamily="2" charset="0"/>
            </a:rPr>
            <a:t> </a:t>
          </a:r>
          <a:r>
            <a:rPr lang="bn-IN" sz="1800" dirty="0" smtClean="0">
              <a:solidFill>
                <a:schemeClr val="tx1"/>
              </a:solidFill>
              <a:latin typeface="NikoshBAN" panose="02000000000000000000" pitchFamily="2" charset="0"/>
              <a:cs typeface="NikoshBAN" panose="02000000000000000000" pitchFamily="2" charset="0"/>
            </a:rPr>
            <a:t>উপাধি প্রদান করেন।</a:t>
          </a:r>
          <a:endParaRPr lang="en-AU" sz="1800" dirty="0">
            <a:solidFill>
              <a:schemeClr val="tx1"/>
            </a:solidFill>
            <a:latin typeface="NikoshBAN" panose="02000000000000000000" pitchFamily="2" charset="0"/>
            <a:cs typeface="NikoshBAN" panose="02000000000000000000" pitchFamily="2" charset="0"/>
          </a:endParaRPr>
        </a:p>
      </dgm:t>
    </dgm:pt>
    <dgm:pt modelId="{21B7F75C-1A94-4A7C-9642-DA323269D892}" type="parTrans" cxnId="{5C9AAF12-6A7B-487F-941B-78B338B8008E}">
      <dgm:prSet/>
      <dgm:spPr/>
      <dgm:t>
        <a:bodyPr/>
        <a:lstStyle/>
        <a:p>
          <a:endParaRPr lang="en-US"/>
        </a:p>
      </dgm:t>
    </dgm:pt>
    <dgm:pt modelId="{4FCAFFAC-336B-40A4-8C5C-F8AA7EF698A0}" type="sibTrans" cxnId="{5C9AAF12-6A7B-487F-941B-78B338B8008E}">
      <dgm:prSet/>
      <dgm:spPr/>
      <dgm:t>
        <a:bodyPr/>
        <a:lstStyle/>
        <a:p>
          <a:endParaRPr lang="en-US"/>
        </a:p>
      </dgm:t>
    </dgm:pt>
    <dgm:pt modelId="{881C3B01-5E11-4F45-8069-D8FA785D88A3}">
      <dgm:prSet custT="1"/>
      <dgm:spPr/>
      <dgm:t>
        <a:bodyPr/>
        <a:lstStyle/>
        <a:p>
          <a:r>
            <a:rPr lang="bn-BD" sz="1800" dirty="0" smtClean="0">
              <a:solidFill>
                <a:schemeClr val="tx1"/>
              </a:solidFill>
              <a:latin typeface="NikoshBAN" panose="02000000000000000000" pitchFamily="2" charset="0"/>
              <a:cs typeface="NikoshBAN" panose="02000000000000000000" pitchFamily="2" charset="0"/>
            </a:rPr>
            <a:t>সাহিত্যকর্ম</a:t>
          </a:r>
          <a:r>
            <a:rPr lang="bn-IN" sz="1800" dirty="0" smtClean="0">
              <a:solidFill>
                <a:schemeClr val="tx1"/>
              </a:solidFill>
              <a:latin typeface="NikoshBAN" panose="02000000000000000000" pitchFamily="2" charset="0"/>
              <a:cs typeface="NikoshBAN" panose="02000000000000000000" pitchFamily="2" charset="0"/>
            </a:rPr>
            <a:t>: কবিতা-অগ্নি বীণা,বিষের বাঁশি।ব্যথার দান,রিক্তের বেদন, গল্প ও উপন্যাস, এবং নাটক ও প্রবন্ধ রচনা করেন।</a:t>
          </a:r>
          <a:r>
            <a:rPr lang="bn-BD" sz="1800" dirty="0" smtClean="0">
              <a:solidFill>
                <a:schemeClr val="tx1"/>
              </a:solidFill>
              <a:latin typeface="NikoshBAN" panose="02000000000000000000" pitchFamily="2" charset="0"/>
              <a:cs typeface="NikoshBAN" panose="02000000000000000000" pitchFamily="2" charset="0"/>
            </a:rPr>
            <a:t>         </a:t>
          </a:r>
          <a:endParaRPr lang="en-AU" sz="1800" dirty="0">
            <a:solidFill>
              <a:schemeClr val="tx1"/>
            </a:solidFill>
            <a:latin typeface="NikoshBAN" panose="02000000000000000000" pitchFamily="2" charset="0"/>
            <a:cs typeface="NikoshBAN" panose="02000000000000000000" pitchFamily="2" charset="0"/>
          </a:endParaRPr>
        </a:p>
      </dgm:t>
    </dgm:pt>
    <dgm:pt modelId="{B68697BF-C756-4AE9-A7A1-F6C395893051}" type="parTrans" cxnId="{9CD1BF82-FDF9-4FB0-BD44-88A37E41A08F}">
      <dgm:prSet/>
      <dgm:spPr/>
      <dgm:t>
        <a:bodyPr/>
        <a:lstStyle/>
        <a:p>
          <a:endParaRPr lang="en-US"/>
        </a:p>
      </dgm:t>
    </dgm:pt>
    <dgm:pt modelId="{5E66AEE7-17FA-41F6-BBFE-F0F81D7D24AE}" type="sibTrans" cxnId="{9CD1BF82-FDF9-4FB0-BD44-88A37E41A08F}">
      <dgm:prSet/>
      <dgm:spPr/>
      <dgm:t>
        <a:bodyPr/>
        <a:lstStyle/>
        <a:p>
          <a:endParaRPr lang="en-US"/>
        </a:p>
      </dgm:t>
    </dgm:pt>
    <dgm:pt modelId="{9669F0CC-D2DD-4AAD-A559-7B99D22E68DB}">
      <dgm:prSet phldrT="[Text]" custT="1"/>
      <dgm:spPr>
        <a:solidFill>
          <a:srgbClr val="C00000"/>
        </a:solidFill>
      </dgm:spPr>
      <dgm:t>
        <a:bodyPr/>
        <a:lstStyle/>
        <a:p>
          <a:r>
            <a:rPr lang="en-US" sz="2400" dirty="0" err="1" smtClean="0"/>
            <a:t>জাতীয়</a:t>
          </a:r>
          <a:r>
            <a:rPr lang="en-US" sz="2400" dirty="0" smtClean="0"/>
            <a:t> </a:t>
          </a:r>
          <a:r>
            <a:rPr lang="en-US" sz="2400" dirty="0" err="1" smtClean="0"/>
            <a:t>কবি</a:t>
          </a:r>
          <a:r>
            <a:rPr lang="en-US" sz="2400" dirty="0" smtClean="0"/>
            <a:t> </a:t>
          </a:r>
          <a:r>
            <a:rPr lang="bn-IN" sz="2400" dirty="0" smtClean="0">
              <a:latin typeface="NikoshBAN" panose="02000000000000000000" pitchFamily="2" charset="0"/>
              <a:cs typeface="NikoshBAN" panose="02000000000000000000" pitchFamily="2" charset="0"/>
            </a:rPr>
            <a:t>কাজী </a:t>
          </a:r>
          <a:r>
            <a:rPr lang="bn-IN" sz="2400" i="0" dirty="0" smtClean="0">
              <a:latin typeface="NikoshBAN" panose="02000000000000000000" pitchFamily="2" charset="0"/>
              <a:cs typeface="NikoshBAN" panose="02000000000000000000" pitchFamily="2" charset="0"/>
            </a:rPr>
            <a:t>নজরুল ইসলাম</a:t>
          </a:r>
          <a:endParaRPr lang="en-US" sz="2400" i="0" dirty="0">
            <a:latin typeface="NikoshBAN" panose="02000000000000000000" pitchFamily="2" charset="0"/>
            <a:cs typeface="NikoshBAN" panose="02000000000000000000" pitchFamily="2" charset="0"/>
          </a:endParaRPr>
        </a:p>
      </dgm:t>
    </dgm:pt>
    <dgm:pt modelId="{DDF05456-C868-4985-B742-F51E4C13B18D}" type="sibTrans" cxnId="{9843A1C9-9DFB-43C9-B48A-A6D515CF33D9}">
      <dgm:prSet/>
      <dgm:spPr/>
      <dgm:t>
        <a:bodyPr/>
        <a:lstStyle/>
        <a:p>
          <a:endParaRPr lang="en-US"/>
        </a:p>
      </dgm:t>
    </dgm:pt>
    <dgm:pt modelId="{C3A37C7B-8F22-40AA-85F0-78AF6491B573}" type="parTrans" cxnId="{9843A1C9-9DFB-43C9-B48A-A6D515CF33D9}">
      <dgm:prSet/>
      <dgm:spPr/>
      <dgm:t>
        <a:bodyPr/>
        <a:lstStyle/>
        <a:p>
          <a:endParaRPr lang="en-US"/>
        </a:p>
      </dgm:t>
    </dgm:pt>
    <dgm:pt modelId="{930FBB49-8C62-4F89-8741-3BBAC4177256}">
      <dgm:prSet phldrT="[Text]" phldr="1"/>
      <dgm:spPr/>
      <dgm:t>
        <a:bodyPr/>
        <a:lstStyle/>
        <a:p>
          <a:endParaRPr lang="en-US" dirty="0"/>
        </a:p>
      </dgm:t>
    </dgm:pt>
    <dgm:pt modelId="{22BB4FAB-DEA3-435D-833B-AF619B363794}" type="parTrans" cxnId="{1E5A5805-D35C-4C12-92E4-09845D977B20}">
      <dgm:prSet/>
      <dgm:spPr/>
      <dgm:t>
        <a:bodyPr/>
        <a:lstStyle/>
        <a:p>
          <a:endParaRPr lang="en-US"/>
        </a:p>
      </dgm:t>
    </dgm:pt>
    <dgm:pt modelId="{15CD3662-BAE7-4DC5-96B7-3F073C5928F3}" type="sibTrans" cxnId="{1E5A5805-D35C-4C12-92E4-09845D977B20}">
      <dgm:prSet/>
      <dgm:spPr/>
      <dgm:t>
        <a:bodyPr/>
        <a:lstStyle/>
        <a:p>
          <a:endParaRPr lang="en-US"/>
        </a:p>
      </dgm:t>
    </dgm:pt>
    <dgm:pt modelId="{151A996A-DE9E-4E75-AE39-531BE9FCE77B}">
      <dgm:prSet phldrT="[Text]" phldr="1"/>
      <dgm:spPr/>
      <dgm:t>
        <a:bodyPr/>
        <a:lstStyle/>
        <a:p>
          <a:endParaRPr lang="en-US" dirty="0"/>
        </a:p>
      </dgm:t>
    </dgm:pt>
    <dgm:pt modelId="{C0AC05D8-EBD8-4771-8340-B7C8B9099A9B}" type="parTrans" cxnId="{1C8987E1-098C-4644-8450-805FB63DBA6B}">
      <dgm:prSet/>
      <dgm:spPr/>
      <dgm:t>
        <a:bodyPr/>
        <a:lstStyle/>
        <a:p>
          <a:endParaRPr lang="en-US"/>
        </a:p>
      </dgm:t>
    </dgm:pt>
    <dgm:pt modelId="{ADC14E26-7C98-47FB-BC4B-21B871D7E9CD}" type="sibTrans" cxnId="{1C8987E1-098C-4644-8450-805FB63DBA6B}">
      <dgm:prSet/>
      <dgm:spPr/>
      <dgm:t>
        <a:bodyPr/>
        <a:lstStyle/>
        <a:p>
          <a:endParaRPr lang="en-US"/>
        </a:p>
      </dgm:t>
    </dgm:pt>
    <dgm:pt modelId="{BDD38B65-F99C-4C9E-A9E9-134ECEE65F1E}" type="pres">
      <dgm:prSet presAssocID="{FF79ED0A-AD42-4E7D-BA9F-267FF0E6327E}" presName="Name0" presStyleCnt="0">
        <dgm:presLayoutVars>
          <dgm:chMax val="1"/>
          <dgm:dir/>
          <dgm:animLvl val="ctr"/>
          <dgm:resizeHandles val="exact"/>
        </dgm:presLayoutVars>
      </dgm:prSet>
      <dgm:spPr/>
      <dgm:t>
        <a:bodyPr/>
        <a:lstStyle/>
        <a:p>
          <a:endParaRPr lang="en-US"/>
        </a:p>
      </dgm:t>
    </dgm:pt>
    <dgm:pt modelId="{22EAA6D9-1100-46A9-9C4B-1C1F200A56D3}" type="pres">
      <dgm:prSet presAssocID="{9669F0CC-D2DD-4AAD-A559-7B99D22E68DB}" presName="centerShape" presStyleLbl="node0" presStyleIdx="0" presStyleCnt="1" custScaleX="123093" custScaleY="113286"/>
      <dgm:spPr/>
      <dgm:t>
        <a:bodyPr/>
        <a:lstStyle/>
        <a:p>
          <a:endParaRPr lang="en-US"/>
        </a:p>
      </dgm:t>
    </dgm:pt>
    <dgm:pt modelId="{20AA0F92-7CD4-4617-BFF7-DA89B106F66B}" type="pres">
      <dgm:prSet presAssocID="{15AD9981-8E8B-4840-9552-2B899A3E3617}" presName="parTrans" presStyleLbl="sibTrans2D1" presStyleIdx="0" presStyleCnt="6"/>
      <dgm:spPr/>
      <dgm:t>
        <a:bodyPr/>
        <a:lstStyle/>
        <a:p>
          <a:endParaRPr lang="en-US"/>
        </a:p>
      </dgm:t>
    </dgm:pt>
    <dgm:pt modelId="{BA812D9B-3AEA-4C63-8722-538D920CEE21}" type="pres">
      <dgm:prSet presAssocID="{15AD9981-8E8B-4840-9552-2B899A3E3617}" presName="connectorText" presStyleLbl="sibTrans2D1" presStyleIdx="0" presStyleCnt="6"/>
      <dgm:spPr/>
      <dgm:t>
        <a:bodyPr/>
        <a:lstStyle/>
        <a:p>
          <a:endParaRPr lang="en-US"/>
        </a:p>
      </dgm:t>
    </dgm:pt>
    <dgm:pt modelId="{1F69BB2C-AC91-45B4-954F-DEDEF17D125C}" type="pres">
      <dgm:prSet presAssocID="{D34D42FD-D9D9-4FFF-84B8-34BFC7330432}" presName="node" presStyleLbl="node1" presStyleIdx="0" presStyleCnt="6" custScaleX="123259">
        <dgm:presLayoutVars>
          <dgm:bulletEnabled val="1"/>
        </dgm:presLayoutVars>
      </dgm:prSet>
      <dgm:spPr/>
      <dgm:t>
        <a:bodyPr/>
        <a:lstStyle/>
        <a:p>
          <a:endParaRPr lang="en-US"/>
        </a:p>
      </dgm:t>
    </dgm:pt>
    <dgm:pt modelId="{429345E8-6254-45FD-9670-75DF999A7D05}" type="pres">
      <dgm:prSet presAssocID="{7F6056D2-61AB-4925-9AE6-325A20B43918}" presName="parTrans" presStyleLbl="sibTrans2D1" presStyleIdx="1" presStyleCnt="6"/>
      <dgm:spPr/>
      <dgm:t>
        <a:bodyPr/>
        <a:lstStyle/>
        <a:p>
          <a:endParaRPr lang="en-US"/>
        </a:p>
      </dgm:t>
    </dgm:pt>
    <dgm:pt modelId="{EEBAC664-7FCA-4543-AB51-B496228981E2}" type="pres">
      <dgm:prSet presAssocID="{7F6056D2-61AB-4925-9AE6-325A20B43918}" presName="connectorText" presStyleLbl="sibTrans2D1" presStyleIdx="1" presStyleCnt="6"/>
      <dgm:spPr/>
      <dgm:t>
        <a:bodyPr/>
        <a:lstStyle/>
        <a:p>
          <a:endParaRPr lang="en-US"/>
        </a:p>
      </dgm:t>
    </dgm:pt>
    <dgm:pt modelId="{B8C65C87-A226-4CB6-BFE9-3AAAE344927D}" type="pres">
      <dgm:prSet presAssocID="{DCA39762-9066-478D-8A32-D181829247D9}" presName="node" presStyleLbl="node1" presStyleIdx="1" presStyleCnt="6" custScaleX="122669">
        <dgm:presLayoutVars>
          <dgm:bulletEnabled val="1"/>
        </dgm:presLayoutVars>
      </dgm:prSet>
      <dgm:spPr/>
      <dgm:t>
        <a:bodyPr/>
        <a:lstStyle/>
        <a:p>
          <a:endParaRPr lang="en-US"/>
        </a:p>
      </dgm:t>
    </dgm:pt>
    <dgm:pt modelId="{0FE14F77-455B-40AF-9ABC-6B1F09DF95DB}" type="pres">
      <dgm:prSet presAssocID="{06FD7D13-9BD1-4287-B377-BDFE446327F9}" presName="parTrans" presStyleLbl="sibTrans2D1" presStyleIdx="2" presStyleCnt="6"/>
      <dgm:spPr/>
      <dgm:t>
        <a:bodyPr/>
        <a:lstStyle/>
        <a:p>
          <a:endParaRPr lang="en-US"/>
        </a:p>
      </dgm:t>
    </dgm:pt>
    <dgm:pt modelId="{AD9FE43E-2413-4DCA-B8C5-EE20156D4588}" type="pres">
      <dgm:prSet presAssocID="{06FD7D13-9BD1-4287-B377-BDFE446327F9}" presName="connectorText" presStyleLbl="sibTrans2D1" presStyleIdx="2" presStyleCnt="6"/>
      <dgm:spPr/>
      <dgm:t>
        <a:bodyPr/>
        <a:lstStyle/>
        <a:p>
          <a:endParaRPr lang="en-US"/>
        </a:p>
      </dgm:t>
    </dgm:pt>
    <dgm:pt modelId="{A3ACFA01-22D9-4829-BD2D-EE943E054C94}" type="pres">
      <dgm:prSet presAssocID="{F62C651F-6F19-4954-921C-AB8BC6514486}" presName="node" presStyleLbl="node1" presStyleIdx="2" presStyleCnt="6" custScaleX="120563" custRadScaleRad="108922" custRadScaleInc="-3124">
        <dgm:presLayoutVars>
          <dgm:bulletEnabled val="1"/>
        </dgm:presLayoutVars>
      </dgm:prSet>
      <dgm:spPr/>
      <dgm:t>
        <a:bodyPr/>
        <a:lstStyle/>
        <a:p>
          <a:endParaRPr lang="en-US"/>
        </a:p>
      </dgm:t>
    </dgm:pt>
    <dgm:pt modelId="{2CB3065E-2CAE-42AE-AA6A-DB213BA756B8}" type="pres">
      <dgm:prSet presAssocID="{21B7F75C-1A94-4A7C-9642-DA323269D892}" presName="parTrans" presStyleLbl="sibTrans2D1" presStyleIdx="3" presStyleCnt="6"/>
      <dgm:spPr/>
      <dgm:t>
        <a:bodyPr/>
        <a:lstStyle/>
        <a:p>
          <a:endParaRPr lang="en-US"/>
        </a:p>
      </dgm:t>
    </dgm:pt>
    <dgm:pt modelId="{E716681F-7919-4E0F-A5C7-613B2918FAEE}" type="pres">
      <dgm:prSet presAssocID="{21B7F75C-1A94-4A7C-9642-DA323269D892}" presName="connectorText" presStyleLbl="sibTrans2D1" presStyleIdx="3" presStyleCnt="6"/>
      <dgm:spPr/>
      <dgm:t>
        <a:bodyPr/>
        <a:lstStyle/>
        <a:p>
          <a:endParaRPr lang="en-US"/>
        </a:p>
      </dgm:t>
    </dgm:pt>
    <dgm:pt modelId="{7C37FE3E-93C4-486D-B936-847285B1C09B}" type="pres">
      <dgm:prSet presAssocID="{5944BB91-315E-4E44-A566-8164DF426134}" presName="node" presStyleLbl="node1" presStyleIdx="3" presStyleCnt="6" custScaleX="132959" custRadScaleRad="99247" custRadScaleInc="-254">
        <dgm:presLayoutVars>
          <dgm:bulletEnabled val="1"/>
        </dgm:presLayoutVars>
      </dgm:prSet>
      <dgm:spPr/>
      <dgm:t>
        <a:bodyPr/>
        <a:lstStyle/>
        <a:p>
          <a:endParaRPr lang="en-US"/>
        </a:p>
      </dgm:t>
    </dgm:pt>
    <dgm:pt modelId="{69374F66-3F18-4FE2-BDCF-6087985D1E9D}" type="pres">
      <dgm:prSet presAssocID="{B68697BF-C756-4AE9-A7A1-F6C395893051}" presName="parTrans" presStyleLbl="sibTrans2D1" presStyleIdx="4" presStyleCnt="6"/>
      <dgm:spPr/>
      <dgm:t>
        <a:bodyPr/>
        <a:lstStyle/>
        <a:p>
          <a:endParaRPr lang="en-US"/>
        </a:p>
      </dgm:t>
    </dgm:pt>
    <dgm:pt modelId="{9205217C-AF0B-4A3C-9499-CE5683018279}" type="pres">
      <dgm:prSet presAssocID="{B68697BF-C756-4AE9-A7A1-F6C395893051}" presName="connectorText" presStyleLbl="sibTrans2D1" presStyleIdx="4" presStyleCnt="6"/>
      <dgm:spPr/>
      <dgm:t>
        <a:bodyPr/>
        <a:lstStyle/>
        <a:p>
          <a:endParaRPr lang="en-US"/>
        </a:p>
      </dgm:t>
    </dgm:pt>
    <dgm:pt modelId="{4A87F237-2D56-4E46-8BED-F5C7D41DC86B}" type="pres">
      <dgm:prSet presAssocID="{881C3B01-5E11-4F45-8069-D8FA785D88A3}" presName="node" presStyleLbl="node1" presStyleIdx="4" presStyleCnt="6" custScaleX="140925" custScaleY="118994" custRadScaleRad="110077" custRadScaleInc="4235">
        <dgm:presLayoutVars>
          <dgm:bulletEnabled val="1"/>
        </dgm:presLayoutVars>
      </dgm:prSet>
      <dgm:spPr/>
      <dgm:t>
        <a:bodyPr/>
        <a:lstStyle/>
        <a:p>
          <a:endParaRPr lang="en-US"/>
        </a:p>
      </dgm:t>
    </dgm:pt>
    <dgm:pt modelId="{BC1172EB-7CEC-4298-AAA4-E36B0E5B0849}" type="pres">
      <dgm:prSet presAssocID="{49C68AD8-E2FF-4B6F-9CA4-B994DE3BC9E9}" presName="parTrans" presStyleLbl="sibTrans2D1" presStyleIdx="5" presStyleCnt="6"/>
      <dgm:spPr/>
      <dgm:t>
        <a:bodyPr/>
        <a:lstStyle/>
        <a:p>
          <a:endParaRPr lang="en-US"/>
        </a:p>
      </dgm:t>
    </dgm:pt>
    <dgm:pt modelId="{159BCF36-DFCB-4EC6-AF0D-05B4383330A6}" type="pres">
      <dgm:prSet presAssocID="{49C68AD8-E2FF-4B6F-9CA4-B994DE3BC9E9}" presName="connectorText" presStyleLbl="sibTrans2D1" presStyleIdx="5" presStyleCnt="6"/>
      <dgm:spPr/>
      <dgm:t>
        <a:bodyPr/>
        <a:lstStyle/>
        <a:p>
          <a:endParaRPr lang="en-US"/>
        </a:p>
      </dgm:t>
    </dgm:pt>
    <dgm:pt modelId="{986228F3-4540-4901-8796-04A6BDF7DD18}" type="pres">
      <dgm:prSet presAssocID="{C9A8E8A5-BC14-4D40-915D-47EEEB31B62F}" presName="node" presStyleLbl="node1" presStyleIdx="5" presStyleCnt="6" custScaleX="129563">
        <dgm:presLayoutVars>
          <dgm:bulletEnabled val="1"/>
        </dgm:presLayoutVars>
      </dgm:prSet>
      <dgm:spPr/>
      <dgm:t>
        <a:bodyPr/>
        <a:lstStyle/>
        <a:p>
          <a:endParaRPr lang="en-US"/>
        </a:p>
      </dgm:t>
    </dgm:pt>
  </dgm:ptLst>
  <dgm:cxnLst>
    <dgm:cxn modelId="{1E19A6CB-773A-4ACB-A204-4C1660584E7D}" type="presOf" srcId="{21B7F75C-1A94-4A7C-9642-DA323269D892}" destId="{E716681F-7919-4E0F-A5C7-613B2918FAEE}" srcOrd="1" destOrd="0" presId="urn:microsoft.com/office/officeart/2005/8/layout/radial5"/>
    <dgm:cxn modelId="{1C8987E1-098C-4644-8450-805FB63DBA6B}" srcId="{FF79ED0A-AD42-4E7D-BA9F-267FF0E6327E}" destId="{151A996A-DE9E-4E75-AE39-531BE9FCE77B}" srcOrd="1" destOrd="0" parTransId="{C0AC05D8-EBD8-4771-8340-B7C8B9099A9B}" sibTransId="{ADC14E26-7C98-47FB-BC4B-21B871D7E9CD}"/>
    <dgm:cxn modelId="{C890BEDC-468E-4433-8E51-BAFB61569252}" type="presOf" srcId="{7F6056D2-61AB-4925-9AE6-325A20B43918}" destId="{EEBAC664-7FCA-4543-AB51-B496228981E2}" srcOrd="1" destOrd="0" presId="urn:microsoft.com/office/officeart/2005/8/layout/radial5"/>
    <dgm:cxn modelId="{22983A2C-15CE-41A2-8E96-D43D6832E70B}" type="presOf" srcId="{F62C651F-6F19-4954-921C-AB8BC6514486}" destId="{A3ACFA01-22D9-4829-BD2D-EE943E054C94}" srcOrd="0" destOrd="0" presId="urn:microsoft.com/office/officeart/2005/8/layout/radial5"/>
    <dgm:cxn modelId="{6883A5CB-C96F-416A-8E66-818EA2BF3D11}" srcId="{9669F0CC-D2DD-4AAD-A559-7B99D22E68DB}" destId="{C9A8E8A5-BC14-4D40-915D-47EEEB31B62F}" srcOrd="5" destOrd="0" parTransId="{49C68AD8-E2FF-4B6F-9CA4-B994DE3BC9E9}" sibTransId="{3230E31D-CC7E-4989-A573-0F677B9A07BC}"/>
    <dgm:cxn modelId="{9FC40D62-B59A-4CDD-B176-B37EB6921EAD}" srcId="{9669F0CC-D2DD-4AAD-A559-7B99D22E68DB}" destId="{D34D42FD-D9D9-4FFF-84B8-34BFC7330432}" srcOrd="0" destOrd="0" parTransId="{15AD9981-8E8B-4840-9552-2B899A3E3617}" sibTransId="{A8294D6C-1C73-4124-937E-15474EDBD48E}"/>
    <dgm:cxn modelId="{CDC5114B-64C8-44AA-B43F-876D03A608DC}" type="presOf" srcId="{C9A8E8A5-BC14-4D40-915D-47EEEB31B62F}" destId="{986228F3-4540-4901-8796-04A6BDF7DD18}" srcOrd="0" destOrd="0" presId="urn:microsoft.com/office/officeart/2005/8/layout/radial5"/>
    <dgm:cxn modelId="{57B260FF-A9A7-4058-B1D5-3FC672E5D20C}" type="presOf" srcId="{15AD9981-8E8B-4840-9552-2B899A3E3617}" destId="{BA812D9B-3AEA-4C63-8722-538D920CEE21}" srcOrd="1" destOrd="0" presId="urn:microsoft.com/office/officeart/2005/8/layout/radial5"/>
    <dgm:cxn modelId="{5C9AAF12-6A7B-487F-941B-78B338B8008E}" srcId="{9669F0CC-D2DD-4AAD-A559-7B99D22E68DB}" destId="{5944BB91-315E-4E44-A566-8164DF426134}" srcOrd="3" destOrd="0" parTransId="{21B7F75C-1A94-4A7C-9642-DA323269D892}" sibTransId="{4FCAFFAC-336B-40A4-8C5C-F8AA7EF698A0}"/>
    <dgm:cxn modelId="{64799159-F0B2-40CE-9D82-C4A27C4D6AB0}" type="presOf" srcId="{D34D42FD-D9D9-4FFF-84B8-34BFC7330432}" destId="{1F69BB2C-AC91-45B4-954F-DEDEF17D125C}" srcOrd="0" destOrd="0" presId="urn:microsoft.com/office/officeart/2005/8/layout/radial5"/>
    <dgm:cxn modelId="{537C2996-B20E-47D6-BC86-8BA0732956FB}" type="presOf" srcId="{06FD7D13-9BD1-4287-B377-BDFE446327F9}" destId="{AD9FE43E-2413-4DCA-B8C5-EE20156D4588}" srcOrd="1" destOrd="0" presId="urn:microsoft.com/office/officeart/2005/8/layout/radial5"/>
    <dgm:cxn modelId="{B30C2BFB-67A6-427B-9F54-C4ACCE9850AE}" type="presOf" srcId="{B68697BF-C756-4AE9-A7A1-F6C395893051}" destId="{69374F66-3F18-4FE2-BDCF-6087985D1E9D}" srcOrd="0" destOrd="0" presId="urn:microsoft.com/office/officeart/2005/8/layout/radial5"/>
    <dgm:cxn modelId="{9843A1C9-9DFB-43C9-B48A-A6D515CF33D9}" srcId="{FF79ED0A-AD42-4E7D-BA9F-267FF0E6327E}" destId="{9669F0CC-D2DD-4AAD-A559-7B99D22E68DB}" srcOrd="0" destOrd="0" parTransId="{C3A37C7B-8F22-40AA-85F0-78AF6491B573}" sibTransId="{DDF05456-C868-4985-B742-F51E4C13B18D}"/>
    <dgm:cxn modelId="{829E8962-55B8-4AA4-B6F0-8F1E041433CE}" type="presOf" srcId="{DCA39762-9066-478D-8A32-D181829247D9}" destId="{B8C65C87-A226-4CB6-BFE9-3AAAE344927D}" srcOrd="0" destOrd="0" presId="urn:microsoft.com/office/officeart/2005/8/layout/radial5"/>
    <dgm:cxn modelId="{9CD1BF82-FDF9-4FB0-BD44-88A37E41A08F}" srcId="{9669F0CC-D2DD-4AAD-A559-7B99D22E68DB}" destId="{881C3B01-5E11-4F45-8069-D8FA785D88A3}" srcOrd="4" destOrd="0" parTransId="{B68697BF-C756-4AE9-A7A1-F6C395893051}" sibTransId="{5E66AEE7-17FA-41F6-BBFE-F0F81D7D24AE}"/>
    <dgm:cxn modelId="{AA0F5791-5097-4DE8-A0CA-185426308AA2}" type="presOf" srcId="{FF79ED0A-AD42-4E7D-BA9F-267FF0E6327E}" destId="{BDD38B65-F99C-4C9E-A9E9-134ECEE65F1E}" srcOrd="0" destOrd="0" presId="urn:microsoft.com/office/officeart/2005/8/layout/radial5"/>
    <dgm:cxn modelId="{245A4139-C9DD-41F9-AFB1-CDA5C0C74EE8}" srcId="{9669F0CC-D2DD-4AAD-A559-7B99D22E68DB}" destId="{DCA39762-9066-478D-8A32-D181829247D9}" srcOrd="1" destOrd="0" parTransId="{7F6056D2-61AB-4925-9AE6-325A20B43918}" sibTransId="{AF7D3B19-929E-4408-80E7-8C6272B55BFE}"/>
    <dgm:cxn modelId="{86762859-66B1-41A8-966F-AF2B9BA27E93}" type="presOf" srcId="{5944BB91-315E-4E44-A566-8164DF426134}" destId="{7C37FE3E-93C4-486D-B936-847285B1C09B}" srcOrd="0" destOrd="0" presId="urn:microsoft.com/office/officeart/2005/8/layout/radial5"/>
    <dgm:cxn modelId="{6E8CCCF5-73EB-4644-9EB1-3135EF4268A6}" type="presOf" srcId="{15AD9981-8E8B-4840-9552-2B899A3E3617}" destId="{20AA0F92-7CD4-4617-BFF7-DA89B106F66B}" srcOrd="0" destOrd="0" presId="urn:microsoft.com/office/officeart/2005/8/layout/radial5"/>
    <dgm:cxn modelId="{2C78899F-310B-46AE-A5EE-B145F63CFA30}" type="presOf" srcId="{49C68AD8-E2FF-4B6F-9CA4-B994DE3BC9E9}" destId="{159BCF36-DFCB-4EC6-AF0D-05B4383330A6}" srcOrd="1" destOrd="0" presId="urn:microsoft.com/office/officeart/2005/8/layout/radial5"/>
    <dgm:cxn modelId="{987F9B07-8444-4EA0-B2D7-E52D9CB0DC2D}" type="presOf" srcId="{B68697BF-C756-4AE9-A7A1-F6C395893051}" destId="{9205217C-AF0B-4A3C-9499-CE5683018279}" srcOrd="1" destOrd="0" presId="urn:microsoft.com/office/officeart/2005/8/layout/radial5"/>
    <dgm:cxn modelId="{4FDF24E7-E008-4768-8CAA-FEA2380F951A}" type="presOf" srcId="{9669F0CC-D2DD-4AAD-A559-7B99D22E68DB}" destId="{22EAA6D9-1100-46A9-9C4B-1C1F200A56D3}" srcOrd="0" destOrd="0" presId="urn:microsoft.com/office/officeart/2005/8/layout/radial5"/>
    <dgm:cxn modelId="{1E5A5805-D35C-4C12-92E4-09845D977B20}" srcId="{FF79ED0A-AD42-4E7D-BA9F-267FF0E6327E}" destId="{930FBB49-8C62-4F89-8741-3BBAC4177256}" srcOrd="2" destOrd="0" parTransId="{22BB4FAB-DEA3-435D-833B-AF619B363794}" sibTransId="{15CD3662-BAE7-4DC5-96B7-3F073C5928F3}"/>
    <dgm:cxn modelId="{E38528B2-DCBF-4B98-B749-0D5E85943378}" srcId="{9669F0CC-D2DD-4AAD-A559-7B99D22E68DB}" destId="{F62C651F-6F19-4954-921C-AB8BC6514486}" srcOrd="2" destOrd="0" parTransId="{06FD7D13-9BD1-4287-B377-BDFE446327F9}" sibTransId="{8A2CBF5D-7FC0-47DD-AEAF-5B044229F725}"/>
    <dgm:cxn modelId="{5A2A660D-220E-4EDB-8E0E-D25A66288482}" type="presOf" srcId="{06FD7D13-9BD1-4287-B377-BDFE446327F9}" destId="{0FE14F77-455B-40AF-9ABC-6B1F09DF95DB}" srcOrd="0" destOrd="0" presId="urn:microsoft.com/office/officeart/2005/8/layout/radial5"/>
    <dgm:cxn modelId="{2E74B56D-076E-4757-92E1-D9D1AD00EDCE}" srcId="{FF79ED0A-AD42-4E7D-BA9F-267FF0E6327E}" destId="{586BA0C3-B6A0-4B92-8B79-84A31433C96E}" srcOrd="3" destOrd="0" parTransId="{DDADAF8F-0AC9-41A8-8196-C087694B520D}" sibTransId="{6D76C8AA-524C-44D2-AFEB-2E895D4EBFCF}"/>
    <dgm:cxn modelId="{FEC614B9-CDF2-45A5-89E6-137ABFAE4107}" type="presOf" srcId="{881C3B01-5E11-4F45-8069-D8FA785D88A3}" destId="{4A87F237-2D56-4E46-8BED-F5C7D41DC86B}" srcOrd="0" destOrd="0" presId="urn:microsoft.com/office/officeart/2005/8/layout/radial5"/>
    <dgm:cxn modelId="{7BBE0E42-2245-4A63-97D8-3AD4535C0374}" type="presOf" srcId="{49C68AD8-E2FF-4B6F-9CA4-B994DE3BC9E9}" destId="{BC1172EB-7CEC-4298-AAA4-E36B0E5B0849}" srcOrd="0" destOrd="0" presId="urn:microsoft.com/office/officeart/2005/8/layout/radial5"/>
    <dgm:cxn modelId="{04101116-DEBC-4947-BB63-141BBAB2402C}" type="presOf" srcId="{21B7F75C-1A94-4A7C-9642-DA323269D892}" destId="{2CB3065E-2CAE-42AE-AA6A-DB213BA756B8}" srcOrd="0" destOrd="0" presId="urn:microsoft.com/office/officeart/2005/8/layout/radial5"/>
    <dgm:cxn modelId="{66946BA6-7A02-4634-9C87-CDA03B7D004E}" type="presOf" srcId="{7F6056D2-61AB-4925-9AE6-325A20B43918}" destId="{429345E8-6254-45FD-9670-75DF999A7D05}" srcOrd="0" destOrd="0" presId="urn:microsoft.com/office/officeart/2005/8/layout/radial5"/>
    <dgm:cxn modelId="{52144DD2-B45B-48FF-8502-0AF4B85D3F65}" type="presParOf" srcId="{BDD38B65-F99C-4C9E-A9E9-134ECEE65F1E}" destId="{22EAA6D9-1100-46A9-9C4B-1C1F200A56D3}" srcOrd="0" destOrd="0" presId="urn:microsoft.com/office/officeart/2005/8/layout/radial5"/>
    <dgm:cxn modelId="{E1572DB7-26A8-4A98-A7B9-79DCE0241E58}" type="presParOf" srcId="{BDD38B65-F99C-4C9E-A9E9-134ECEE65F1E}" destId="{20AA0F92-7CD4-4617-BFF7-DA89B106F66B}" srcOrd="1" destOrd="0" presId="urn:microsoft.com/office/officeart/2005/8/layout/radial5"/>
    <dgm:cxn modelId="{FA9BE8F5-AD09-4D0A-BE4C-A701809BF586}" type="presParOf" srcId="{20AA0F92-7CD4-4617-BFF7-DA89B106F66B}" destId="{BA812D9B-3AEA-4C63-8722-538D920CEE21}" srcOrd="0" destOrd="0" presId="urn:microsoft.com/office/officeart/2005/8/layout/radial5"/>
    <dgm:cxn modelId="{E7E42E61-5DD5-4A6B-A901-C72A0ECAEA65}" type="presParOf" srcId="{BDD38B65-F99C-4C9E-A9E9-134ECEE65F1E}" destId="{1F69BB2C-AC91-45B4-954F-DEDEF17D125C}" srcOrd="2" destOrd="0" presId="urn:microsoft.com/office/officeart/2005/8/layout/radial5"/>
    <dgm:cxn modelId="{FA98B5CD-7AAC-4955-8610-422502268A53}" type="presParOf" srcId="{BDD38B65-F99C-4C9E-A9E9-134ECEE65F1E}" destId="{429345E8-6254-45FD-9670-75DF999A7D05}" srcOrd="3" destOrd="0" presId="urn:microsoft.com/office/officeart/2005/8/layout/radial5"/>
    <dgm:cxn modelId="{7BA62691-E751-433C-90DD-09B44849F039}" type="presParOf" srcId="{429345E8-6254-45FD-9670-75DF999A7D05}" destId="{EEBAC664-7FCA-4543-AB51-B496228981E2}" srcOrd="0" destOrd="0" presId="urn:microsoft.com/office/officeart/2005/8/layout/radial5"/>
    <dgm:cxn modelId="{04376F8A-C273-48B3-97E1-8F518493C515}" type="presParOf" srcId="{BDD38B65-F99C-4C9E-A9E9-134ECEE65F1E}" destId="{B8C65C87-A226-4CB6-BFE9-3AAAE344927D}" srcOrd="4" destOrd="0" presId="urn:microsoft.com/office/officeart/2005/8/layout/radial5"/>
    <dgm:cxn modelId="{68E9EC89-591E-44CB-A1DD-CED8A4F45FF8}" type="presParOf" srcId="{BDD38B65-F99C-4C9E-A9E9-134ECEE65F1E}" destId="{0FE14F77-455B-40AF-9ABC-6B1F09DF95DB}" srcOrd="5" destOrd="0" presId="urn:microsoft.com/office/officeart/2005/8/layout/radial5"/>
    <dgm:cxn modelId="{E0C1676F-2DDB-42EC-9B58-645819F50248}" type="presParOf" srcId="{0FE14F77-455B-40AF-9ABC-6B1F09DF95DB}" destId="{AD9FE43E-2413-4DCA-B8C5-EE20156D4588}" srcOrd="0" destOrd="0" presId="urn:microsoft.com/office/officeart/2005/8/layout/radial5"/>
    <dgm:cxn modelId="{08E5C539-F920-46D8-A042-28B8D49B1980}" type="presParOf" srcId="{BDD38B65-F99C-4C9E-A9E9-134ECEE65F1E}" destId="{A3ACFA01-22D9-4829-BD2D-EE943E054C94}" srcOrd="6" destOrd="0" presId="urn:microsoft.com/office/officeart/2005/8/layout/radial5"/>
    <dgm:cxn modelId="{08971922-2C25-406D-821A-0DB133DE833A}" type="presParOf" srcId="{BDD38B65-F99C-4C9E-A9E9-134ECEE65F1E}" destId="{2CB3065E-2CAE-42AE-AA6A-DB213BA756B8}" srcOrd="7" destOrd="0" presId="urn:microsoft.com/office/officeart/2005/8/layout/radial5"/>
    <dgm:cxn modelId="{E0CE9F64-BB33-46FD-8DB1-78236548CE43}" type="presParOf" srcId="{2CB3065E-2CAE-42AE-AA6A-DB213BA756B8}" destId="{E716681F-7919-4E0F-A5C7-613B2918FAEE}" srcOrd="0" destOrd="0" presId="urn:microsoft.com/office/officeart/2005/8/layout/radial5"/>
    <dgm:cxn modelId="{13D92DA6-6167-4B9C-ABD2-0F3B53AB2836}" type="presParOf" srcId="{BDD38B65-F99C-4C9E-A9E9-134ECEE65F1E}" destId="{7C37FE3E-93C4-486D-B936-847285B1C09B}" srcOrd="8" destOrd="0" presId="urn:microsoft.com/office/officeart/2005/8/layout/radial5"/>
    <dgm:cxn modelId="{8DBF462C-C0F9-4F7F-9AEC-8A773B0FD828}" type="presParOf" srcId="{BDD38B65-F99C-4C9E-A9E9-134ECEE65F1E}" destId="{69374F66-3F18-4FE2-BDCF-6087985D1E9D}" srcOrd="9" destOrd="0" presId="urn:microsoft.com/office/officeart/2005/8/layout/radial5"/>
    <dgm:cxn modelId="{DF7481E2-DD7B-46BC-9905-AD6AD4D88721}" type="presParOf" srcId="{69374F66-3F18-4FE2-BDCF-6087985D1E9D}" destId="{9205217C-AF0B-4A3C-9499-CE5683018279}" srcOrd="0" destOrd="0" presId="urn:microsoft.com/office/officeart/2005/8/layout/radial5"/>
    <dgm:cxn modelId="{199245A0-F19C-46F0-A28E-C9FBE9932827}" type="presParOf" srcId="{BDD38B65-F99C-4C9E-A9E9-134ECEE65F1E}" destId="{4A87F237-2D56-4E46-8BED-F5C7D41DC86B}" srcOrd="10" destOrd="0" presId="urn:microsoft.com/office/officeart/2005/8/layout/radial5"/>
    <dgm:cxn modelId="{B9CB4D17-824C-4FEF-935D-D9DD68310F4E}" type="presParOf" srcId="{BDD38B65-F99C-4C9E-A9E9-134ECEE65F1E}" destId="{BC1172EB-7CEC-4298-AAA4-E36B0E5B0849}" srcOrd="11" destOrd="0" presId="urn:microsoft.com/office/officeart/2005/8/layout/radial5"/>
    <dgm:cxn modelId="{DF9BA53B-E8C1-477B-9274-1401F95F8434}" type="presParOf" srcId="{BC1172EB-7CEC-4298-AAA4-E36B0E5B0849}" destId="{159BCF36-DFCB-4EC6-AF0D-05B4383330A6}" srcOrd="0" destOrd="0" presId="urn:microsoft.com/office/officeart/2005/8/layout/radial5"/>
    <dgm:cxn modelId="{633FCD76-6C94-4394-9CE6-4AD8E3415594}" type="presParOf" srcId="{BDD38B65-F99C-4C9E-A9E9-134ECEE65F1E}" destId="{986228F3-4540-4901-8796-04A6BDF7DD18}"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EAA6D9-1100-46A9-9C4B-1C1F200A56D3}">
      <dsp:nvSpPr>
        <dsp:cNvPr id="0" name=""/>
        <dsp:cNvSpPr/>
      </dsp:nvSpPr>
      <dsp:spPr>
        <a:xfrm>
          <a:off x="3581400" y="2144497"/>
          <a:ext cx="1975275" cy="1817902"/>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t>জাতীয়</a:t>
          </a:r>
          <a:r>
            <a:rPr lang="en-US" sz="2400" kern="1200" dirty="0" smtClean="0"/>
            <a:t> </a:t>
          </a:r>
          <a:r>
            <a:rPr lang="en-US" sz="2400" kern="1200" dirty="0" err="1" smtClean="0"/>
            <a:t>কবি</a:t>
          </a:r>
          <a:r>
            <a:rPr lang="en-US" sz="2400" kern="1200" dirty="0" smtClean="0"/>
            <a:t> </a:t>
          </a:r>
          <a:r>
            <a:rPr lang="bn-IN" sz="2400" kern="1200" dirty="0" smtClean="0">
              <a:latin typeface="NikoshBAN" panose="02000000000000000000" pitchFamily="2" charset="0"/>
              <a:cs typeface="NikoshBAN" panose="02000000000000000000" pitchFamily="2" charset="0"/>
            </a:rPr>
            <a:t>কাজী </a:t>
          </a:r>
          <a:r>
            <a:rPr lang="bn-IN" sz="2400" i="0" kern="1200" dirty="0" smtClean="0">
              <a:latin typeface="NikoshBAN" panose="02000000000000000000" pitchFamily="2" charset="0"/>
              <a:cs typeface="NikoshBAN" panose="02000000000000000000" pitchFamily="2" charset="0"/>
            </a:rPr>
            <a:t>নজরুল ইসলাম</a:t>
          </a:r>
          <a:endParaRPr lang="en-US" sz="2400" i="0" kern="1200" dirty="0">
            <a:latin typeface="NikoshBAN" panose="02000000000000000000" pitchFamily="2" charset="0"/>
            <a:cs typeface="NikoshBAN" panose="02000000000000000000" pitchFamily="2" charset="0"/>
          </a:endParaRPr>
        </a:p>
      </dsp:txBody>
      <dsp:txXfrm>
        <a:off x="3581400" y="2144497"/>
        <a:ext cx="1975275" cy="1817902"/>
      </dsp:txXfrm>
    </dsp:sp>
    <dsp:sp modelId="{20AA0F92-7CD4-4617-BFF7-DA89B106F66B}">
      <dsp:nvSpPr>
        <dsp:cNvPr id="0" name=""/>
        <dsp:cNvSpPr/>
      </dsp:nvSpPr>
      <dsp:spPr>
        <a:xfrm rot="16200000">
          <a:off x="4427135" y="1611988"/>
          <a:ext cx="283806" cy="5455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6200000">
        <a:off x="4427135" y="1611988"/>
        <a:ext cx="283806" cy="545598"/>
      </dsp:txXfrm>
    </dsp:sp>
    <dsp:sp modelId="{1F69BB2C-AC91-45B4-954F-DEDEF17D125C}">
      <dsp:nvSpPr>
        <dsp:cNvPr id="0" name=""/>
        <dsp:cNvSpPr/>
      </dsp:nvSpPr>
      <dsp:spPr>
        <a:xfrm>
          <a:off x="3580068" y="4311"/>
          <a:ext cx="1977939" cy="160470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জন্ম</a:t>
          </a:r>
          <a:r>
            <a:rPr lang="bn-IN" sz="1800" kern="1200" dirty="0" smtClean="0">
              <a:solidFill>
                <a:schemeClr val="tx1"/>
              </a:solidFill>
            </a:rPr>
            <a:t>:</a:t>
          </a:r>
          <a:r>
            <a:rPr lang="en-US" sz="2800" kern="1200" dirty="0" smtClean="0">
              <a:solidFill>
                <a:schemeClr val="tx1"/>
              </a:solidFill>
            </a:rPr>
            <a:t> </a:t>
          </a:r>
          <a:r>
            <a:rPr lang="en-US" sz="1800" kern="1200" dirty="0" smtClean="0">
              <a:solidFill>
                <a:schemeClr val="tx1"/>
              </a:solidFill>
              <a:latin typeface="NikoshBAN" panose="02000000000000000000" pitchFamily="2" charset="0"/>
              <a:cs typeface="NikoshBAN" panose="02000000000000000000" pitchFamily="2" charset="0"/>
            </a:rPr>
            <a:t>১</a:t>
          </a:r>
          <a:r>
            <a:rPr lang="bn-IN" sz="1800" kern="1200" dirty="0" smtClean="0">
              <a:solidFill>
                <a:schemeClr val="tx1"/>
              </a:solidFill>
              <a:latin typeface="NikoshBAN" panose="02000000000000000000" pitchFamily="2" charset="0"/>
              <a:cs typeface="NikoshBAN" panose="02000000000000000000" pitchFamily="2" charset="0"/>
            </a:rPr>
            <a:t>৮৯৯সালে </a:t>
          </a:r>
          <a:r>
            <a:rPr lang="en-US" sz="1800" kern="1200" dirty="0" err="1" smtClean="0">
              <a:solidFill>
                <a:schemeClr val="tx1"/>
              </a:solidFill>
              <a:latin typeface="NikoshBAN" panose="02000000000000000000" pitchFamily="2" charset="0"/>
              <a:cs typeface="NikoshBAN" panose="02000000000000000000" pitchFamily="2" charset="0"/>
            </a:rPr>
            <a:t>বর্ধমান</a:t>
          </a:r>
          <a:r>
            <a:rPr lang="bn-IN" sz="1800" kern="1200" dirty="0" smtClean="0">
              <a:solidFill>
                <a:schemeClr val="tx1"/>
              </a:solidFill>
              <a:latin typeface="NikoshBAN" panose="02000000000000000000" pitchFamily="2" charset="0"/>
              <a:cs typeface="NikoshBAN" panose="02000000000000000000" pitchFamily="2" charset="0"/>
            </a:rPr>
            <a:t> জেলার আসানসোল মহকুমার চুরুলিয়া গ্রামে</a:t>
          </a:r>
          <a:r>
            <a:rPr lang="en-US" sz="1800" kern="1200" dirty="0" smtClean="0">
              <a:solidFill>
                <a:schemeClr val="tx1"/>
              </a:solidFill>
              <a:latin typeface="NikoshBAN" panose="02000000000000000000" pitchFamily="2" charset="0"/>
              <a:cs typeface="NikoshBAN" panose="02000000000000000000" pitchFamily="2" charset="0"/>
            </a:rPr>
            <a:t>।</a:t>
          </a:r>
          <a:endParaRPr lang="en-US" sz="1800" kern="1200" dirty="0">
            <a:solidFill>
              <a:schemeClr val="tx1"/>
            </a:solidFill>
            <a:latin typeface="NikoshBAN" panose="02000000000000000000" pitchFamily="2" charset="0"/>
            <a:cs typeface="NikoshBAN" panose="02000000000000000000" pitchFamily="2" charset="0"/>
          </a:endParaRPr>
        </a:p>
      </dsp:txBody>
      <dsp:txXfrm>
        <a:off x="3580068" y="4311"/>
        <a:ext cx="1977939" cy="1604702"/>
      </dsp:txXfrm>
    </dsp:sp>
    <dsp:sp modelId="{429345E8-6254-45FD-9670-75DF999A7D05}">
      <dsp:nvSpPr>
        <dsp:cNvPr id="0" name=""/>
        <dsp:cNvSpPr/>
      </dsp:nvSpPr>
      <dsp:spPr>
        <a:xfrm rot="19800000">
          <a:off x="5460440" y="2211949"/>
          <a:ext cx="187230" cy="545598"/>
        </a:xfrm>
        <a:prstGeom prst="righ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9800000">
        <a:off x="5460440" y="2211949"/>
        <a:ext cx="187230" cy="545598"/>
      </dsp:txXfrm>
    </dsp:sp>
    <dsp:sp modelId="{B8C65C87-A226-4CB6-BFE9-3AAAE344927D}">
      <dsp:nvSpPr>
        <dsp:cNvPr id="0" name=""/>
        <dsp:cNvSpPr/>
      </dsp:nvSpPr>
      <dsp:spPr>
        <a:xfrm>
          <a:off x="5530576" y="1127704"/>
          <a:ext cx="1968471" cy="1604702"/>
        </a:xfrm>
        <a:prstGeom prst="ellipse">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শিক্ষা জীবন:  ময়মনসিংহ জেলার দরিরাম পুর হাইস্কুল।</a:t>
          </a:r>
          <a:endParaRPr lang="en-AU" sz="1600" kern="1200" dirty="0">
            <a:solidFill>
              <a:schemeClr val="tx1"/>
            </a:solidFill>
            <a:latin typeface="NikoshBAN" panose="02000000000000000000" pitchFamily="2" charset="0"/>
            <a:cs typeface="NikoshBAN" panose="02000000000000000000" pitchFamily="2" charset="0"/>
          </a:endParaRPr>
        </a:p>
      </dsp:txBody>
      <dsp:txXfrm>
        <a:off x="5530576" y="1127704"/>
        <a:ext cx="1968471" cy="1604702"/>
      </dsp:txXfrm>
    </dsp:sp>
    <dsp:sp modelId="{0FE14F77-455B-40AF-9ABC-6B1F09DF95DB}">
      <dsp:nvSpPr>
        <dsp:cNvPr id="0" name=""/>
        <dsp:cNvSpPr/>
      </dsp:nvSpPr>
      <dsp:spPr>
        <a:xfrm rot="1743768">
          <a:off x="5503590" y="3382582"/>
          <a:ext cx="297125" cy="545598"/>
        </a:xfrm>
        <a:prstGeom prst="righ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743768">
        <a:off x="5503590" y="3382582"/>
        <a:ext cx="297125" cy="545598"/>
      </dsp:txXfrm>
    </dsp:sp>
    <dsp:sp modelId="{A3ACFA01-22D9-4829-BD2D-EE943E054C94}">
      <dsp:nvSpPr>
        <dsp:cNvPr id="0" name=""/>
        <dsp:cNvSpPr/>
      </dsp:nvSpPr>
      <dsp:spPr>
        <a:xfrm>
          <a:off x="5740806" y="3439890"/>
          <a:ext cx="1934676" cy="1604702"/>
        </a:xfrm>
        <a:prstGeom prst="ellipse">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IN" sz="2000" kern="1200" dirty="0" smtClean="0">
              <a:solidFill>
                <a:schemeClr val="tx1"/>
              </a:solidFill>
              <a:latin typeface="NikoshBAN" panose="02000000000000000000" pitchFamily="2" charset="0"/>
              <a:cs typeface="NikoshBAN" panose="02000000000000000000" pitchFamily="2" charset="0"/>
            </a:rPr>
            <a:t>১৯১৭ সালে সেনাবাহিনীর বাঙালি পল্টনে যোগদিয়ে করাচি যান।</a:t>
          </a:r>
          <a:endParaRPr lang="en-AU" sz="2000" kern="1200" dirty="0">
            <a:solidFill>
              <a:schemeClr val="tx1"/>
            </a:solidFill>
            <a:latin typeface="NikoshBAN" panose="02000000000000000000" pitchFamily="2" charset="0"/>
            <a:cs typeface="NikoshBAN" panose="02000000000000000000" pitchFamily="2" charset="0"/>
          </a:endParaRPr>
        </a:p>
      </dsp:txBody>
      <dsp:txXfrm>
        <a:off x="5740806" y="3439890"/>
        <a:ext cx="1934676" cy="1604702"/>
      </dsp:txXfrm>
    </dsp:sp>
    <dsp:sp modelId="{2CB3065E-2CAE-42AE-AA6A-DB213BA756B8}">
      <dsp:nvSpPr>
        <dsp:cNvPr id="0" name=""/>
        <dsp:cNvSpPr/>
      </dsp:nvSpPr>
      <dsp:spPr>
        <a:xfrm rot="5395428">
          <a:off x="4433162" y="3941103"/>
          <a:ext cx="274839" cy="545598"/>
        </a:xfrm>
        <a:prstGeom prst="rightArrow">
          <a:avLst>
            <a:gd name="adj1" fmla="val 60000"/>
            <a:gd name="adj2" fmla="val 50000"/>
          </a:avLst>
        </a:prstGeom>
        <a:solidFill>
          <a:schemeClr val="accent4">
            <a:hueOff val="6237416"/>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5395428">
        <a:off x="4433162" y="3941103"/>
        <a:ext cx="274839" cy="545598"/>
      </dsp:txXfrm>
    </dsp:sp>
    <dsp:sp modelId="{7C37FE3E-93C4-486D-B936-847285B1C09B}">
      <dsp:nvSpPr>
        <dsp:cNvPr id="0" name=""/>
        <dsp:cNvSpPr/>
      </dsp:nvSpPr>
      <dsp:spPr>
        <a:xfrm>
          <a:off x="3505206" y="4480963"/>
          <a:ext cx="2133595" cy="1604702"/>
        </a:xfrm>
        <a:prstGeom prst="ellipse">
          <a:avLst/>
        </a:prstGeom>
        <a:solidFill>
          <a:schemeClr val="accent4">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IN" sz="1800" kern="1200" dirty="0" smtClean="0">
              <a:solidFill>
                <a:schemeClr val="tx1"/>
              </a:solidFill>
              <a:latin typeface="NikoshBAN" panose="02000000000000000000" pitchFamily="2" charset="0"/>
              <a:cs typeface="NikoshBAN" panose="02000000000000000000" pitchFamily="2" charset="0"/>
            </a:rPr>
            <a:t>অসাধারণ সাহিত্যকৃতির জন্য ঢা</a:t>
          </a:r>
          <a:r>
            <a:rPr lang="en-US" sz="1800" kern="1200" dirty="0" smtClean="0">
              <a:solidFill>
                <a:schemeClr val="tx1"/>
              </a:solidFill>
              <a:latin typeface="NikoshBAN" panose="02000000000000000000" pitchFamily="2" charset="0"/>
              <a:cs typeface="NikoshBAN" panose="02000000000000000000" pitchFamily="2" charset="0"/>
            </a:rPr>
            <a:t>.</a:t>
          </a:r>
          <a:r>
            <a:rPr lang="bn-IN" sz="1800" kern="1200" dirty="0" smtClean="0">
              <a:solidFill>
                <a:schemeClr val="tx1"/>
              </a:solidFill>
              <a:latin typeface="NikoshBAN" panose="02000000000000000000" pitchFamily="2" charset="0"/>
              <a:cs typeface="NikoshBAN" panose="02000000000000000000" pitchFamily="2" charset="0"/>
            </a:rPr>
            <a:t> বি </a:t>
          </a:r>
          <a:r>
            <a:rPr lang="en-US" sz="1800" kern="1200" dirty="0" smtClean="0">
              <a:solidFill>
                <a:schemeClr val="tx1"/>
              </a:solidFill>
              <a:latin typeface="NikoshBAN" panose="02000000000000000000" pitchFamily="2" charset="0"/>
              <a:cs typeface="NikoshBAN" panose="02000000000000000000" pitchFamily="2" charset="0"/>
            </a:rPr>
            <a:t>. </a:t>
          </a:r>
          <a:r>
            <a:rPr lang="en-US" sz="1800" kern="1200" dirty="0" err="1" smtClean="0">
              <a:solidFill>
                <a:schemeClr val="tx1"/>
              </a:solidFill>
              <a:latin typeface="NikoshBAN" panose="02000000000000000000" pitchFamily="2" charset="0"/>
              <a:cs typeface="NikoshBAN" panose="02000000000000000000" pitchFamily="2" charset="0"/>
            </a:rPr>
            <a:t>তাঁকে</a:t>
          </a:r>
          <a:r>
            <a:rPr lang="bn-IN" sz="1800" kern="1200" dirty="0" smtClean="0">
              <a:solidFill>
                <a:schemeClr val="tx1"/>
              </a:solidFill>
              <a:latin typeface="NikoshBAN" panose="02000000000000000000" pitchFamily="2" charset="0"/>
              <a:cs typeface="NikoshBAN" panose="02000000000000000000" pitchFamily="2" charset="0"/>
            </a:rPr>
            <a:t> ডি</a:t>
          </a:r>
          <a:r>
            <a:rPr lang="en-US" sz="1800" kern="1200" dirty="0" smtClean="0">
              <a:solidFill>
                <a:schemeClr val="tx1"/>
              </a:solidFill>
              <a:latin typeface="NikoshBAN" panose="02000000000000000000" pitchFamily="2" charset="0"/>
              <a:cs typeface="NikoshBAN" panose="02000000000000000000" pitchFamily="2" charset="0"/>
            </a:rPr>
            <a:t>.</a:t>
          </a:r>
          <a:r>
            <a:rPr lang="bn-IN" sz="1800" kern="1200" dirty="0" smtClean="0">
              <a:solidFill>
                <a:schemeClr val="tx1"/>
              </a:solidFill>
              <a:latin typeface="NikoshBAN" panose="02000000000000000000" pitchFamily="2" charset="0"/>
              <a:cs typeface="NikoshBAN" panose="02000000000000000000" pitchFamily="2" charset="0"/>
            </a:rPr>
            <a:t>লিট</a:t>
          </a:r>
          <a:r>
            <a:rPr lang="bn-BD" sz="1800" kern="1200" dirty="0" smtClean="0">
              <a:solidFill>
                <a:schemeClr val="tx1"/>
              </a:solidFill>
              <a:latin typeface="NikoshBAN" panose="02000000000000000000" pitchFamily="2" charset="0"/>
              <a:cs typeface="NikoshBAN" panose="02000000000000000000" pitchFamily="2" charset="0"/>
            </a:rPr>
            <a:t> </a:t>
          </a:r>
          <a:r>
            <a:rPr lang="bn-IN" sz="1800" kern="1200" dirty="0" smtClean="0">
              <a:solidFill>
                <a:schemeClr val="tx1"/>
              </a:solidFill>
              <a:latin typeface="NikoshBAN" panose="02000000000000000000" pitchFamily="2" charset="0"/>
              <a:cs typeface="NikoshBAN" panose="02000000000000000000" pitchFamily="2" charset="0"/>
            </a:rPr>
            <a:t>উপাধি প্রদান করেন।</a:t>
          </a:r>
          <a:endParaRPr lang="en-AU" sz="1800" kern="1200" dirty="0">
            <a:solidFill>
              <a:schemeClr val="tx1"/>
            </a:solidFill>
            <a:latin typeface="NikoshBAN" panose="02000000000000000000" pitchFamily="2" charset="0"/>
            <a:cs typeface="NikoshBAN" panose="02000000000000000000" pitchFamily="2" charset="0"/>
          </a:endParaRPr>
        </a:p>
      </dsp:txBody>
      <dsp:txXfrm>
        <a:off x="3505206" y="4480963"/>
        <a:ext cx="2133595" cy="1604702"/>
      </dsp:txXfrm>
    </dsp:sp>
    <dsp:sp modelId="{69374F66-3F18-4FE2-BDCF-6087985D1E9D}">
      <dsp:nvSpPr>
        <dsp:cNvPr id="0" name=""/>
        <dsp:cNvSpPr/>
      </dsp:nvSpPr>
      <dsp:spPr>
        <a:xfrm rot="9076230">
          <a:off x="3427813" y="3344623"/>
          <a:ext cx="224725" cy="545598"/>
        </a:xfrm>
        <a:prstGeom prst="righ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9076230">
        <a:off x="3427813" y="3344623"/>
        <a:ext cx="224725" cy="545598"/>
      </dsp:txXfrm>
    </dsp:sp>
    <dsp:sp modelId="{4A87F237-2D56-4E46-8BED-F5C7D41DC86B}">
      <dsp:nvSpPr>
        <dsp:cNvPr id="0" name=""/>
        <dsp:cNvSpPr/>
      </dsp:nvSpPr>
      <dsp:spPr>
        <a:xfrm>
          <a:off x="1269584" y="3287501"/>
          <a:ext cx="2261426" cy="1909499"/>
        </a:xfrm>
        <a:prstGeom prst="ellipse">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BD" sz="1800" kern="1200" dirty="0" smtClean="0">
              <a:solidFill>
                <a:schemeClr val="tx1"/>
              </a:solidFill>
              <a:latin typeface="NikoshBAN" panose="02000000000000000000" pitchFamily="2" charset="0"/>
              <a:cs typeface="NikoshBAN" panose="02000000000000000000" pitchFamily="2" charset="0"/>
            </a:rPr>
            <a:t>সাহিত্যকর্ম</a:t>
          </a:r>
          <a:r>
            <a:rPr lang="bn-IN" sz="1800" kern="1200" dirty="0" smtClean="0">
              <a:solidFill>
                <a:schemeClr val="tx1"/>
              </a:solidFill>
              <a:latin typeface="NikoshBAN" panose="02000000000000000000" pitchFamily="2" charset="0"/>
              <a:cs typeface="NikoshBAN" panose="02000000000000000000" pitchFamily="2" charset="0"/>
            </a:rPr>
            <a:t>: কবিতা-অগ্নি বীণা,বিষের বাঁশি।ব্যথার দান,রিক্তের বেদন, গল্প ও উপন্যাস, এবং নাটক ও প্রবন্ধ রচনা করেন।</a:t>
          </a:r>
          <a:r>
            <a:rPr lang="bn-BD" sz="1800" kern="1200" dirty="0" smtClean="0">
              <a:solidFill>
                <a:schemeClr val="tx1"/>
              </a:solidFill>
              <a:latin typeface="NikoshBAN" panose="02000000000000000000" pitchFamily="2" charset="0"/>
              <a:cs typeface="NikoshBAN" panose="02000000000000000000" pitchFamily="2" charset="0"/>
            </a:rPr>
            <a:t>         </a:t>
          </a:r>
          <a:endParaRPr lang="en-AU" sz="1800" kern="1200" dirty="0">
            <a:solidFill>
              <a:schemeClr val="tx1"/>
            </a:solidFill>
            <a:latin typeface="NikoshBAN" panose="02000000000000000000" pitchFamily="2" charset="0"/>
            <a:cs typeface="NikoshBAN" panose="02000000000000000000" pitchFamily="2" charset="0"/>
          </a:endParaRPr>
        </a:p>
      </dsp:txBody>
      <dsp:txXfrm>
        <a:off x="1269584" y="3287501"/>
        <a:ext cx="2261426" cy="1909499"/>
      </dsp:txXfrm>
    </dsp:sp>
    <dsp:sp modelId="{BC1172EB-7CEC-4298-AAA4-E36B0E5B0849}">
      <dsp:nvSpPr>
        <dsp:cNvPr id="0" name=""/>
        <dsp:cNvSpPr/>
      </dsp:nvSpPr>
      <dsp:spPr>
        <a:xfrm rot="12600000">
          <a:off x="3513524" y="2220133"/>
          <a:ext cx="169344" cy="545598"/>
        </a:xfrm>
        <a:prstGeom prst="rightArrow">
          <a:avLst>
            <a:gd name="adj1" fmla="val 60000"/>
            <a:gd name="adj2" fmla="val 50000"/>
          </a:avLst>
        </a:prstGeom>
        <a:solidFill>
          <a:schemeClr val="accent4">
            <a:hueOff val="10395693"/>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2600000">
        <a:off x="3513524" y="2220133"/>
        <a:ext cx="169344" cy="545598"/>
      </dsp:txXfrm>
    </dsp:sp>
    <dsp:sp modelId="{986228F3-4540-4901-8796-04A6BDF7DD18}">
      <dsp:nvSpPr>
        <dsp:cNvPr id="0" name=""/>
        <dsp:cNvSpPr/>
      </dsp:nvSpPr>
      <dsp:spPr>
        <a:xfrm>
          <a:off x="1583714" y="1127704"/>
          <a:ext cx="2079100" cy="1604702"/>
        </a:xfrm>
        <a:prstGeom prst="ellipse">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bn-BD" sz="1800" kern="1200" dirty="0" smtClean="0">
              <a:solidFill>
                <a:schemeClr val="tx1"/>
              </a:solidFill>
              <a:latin typeface="NikoshBAN" panose="02000000000000000000" pitchFamily="2" charset="0"/>
              <a:cs typeface="NikoshBAN" panose="02000000000000000000" pitchFamily="2" charset="0"/>
            </a:rPr>
            <a:t>মৃত্যুঃ</a:t>
          </a:r>
          <a:r>
            <a:rPr lang="bn-IN" sz="1800" kern="1200" dirty="0" smtClean="0">
              <a:solidFill>
                <a:schemeClr val="tx1"/>
              </a:solidFill>
              <a:latin typeface="NikoshBAN" panose="02000000000000000000" pitchFamily="2" charset="0"/>
              <a:cs typeface="NikoshBAN" panose="02000000000000000000" pitchFamily="2" charset="0"/>
            </a:rPr>
            <a:t> ১৯৭৬সাল ঢাকায়। ঢা</a:t>
          </a:r>
          <a:r>
            <a:rPr lang="en-US" sz="1800" kern="1200" dirty="0" smtClean="0">
              <a:solidFill>
                <a:schemeClr val="tx1"/>
              </a:solidFill>
              <a:latin typeface="NikoshBAN" panose="02000000000000000000" pitchFamily="2" charset="0"/>
              <a:cs typeface="NikoshBAN" panose="02000000000000000000" pitchFamily="2" charset="0"/>
            </a:rPr>
            <a:t>.</a:t>
          </a:r>
          <a:r>
            <a:rPr lang="bn-IN" sz="1800" kern="1200" dirty="0" smtClean="0">
              <a:solidFill>
                <a:schemeClr val="tx1"/>
              </a:solidFill>
              <a:latin typeface="NikoshBAN" panose="02000000000000000000" pitchFamily="2" charset="0"/>
              <a:cs typeface="NikoshBAN" panose="02000000000000000000" pitchFamily="2" charset="0"/>
            </a:rPr>
            <a:t> বি</a:t>
          </a:r>
          <a:r>
            <a:rPr lang="en-US" sz="1800" kern="1200" dirty="0" smtClean="0">
              <a:solidFill>
                <a:schemeClr val="tx1"/>
              </a:solidFill>
              <a:latin typeface="NikoshBAN" panose="02000000000000000000" pitchFamily="2" charset="0"/>
              <a:cs typeface="NikoshBAN" panose="02000000000000000000" pitchFamily="2" charset="0"/>
            </a:rPr>
            <a:t>.</a:t>
          </a:r>
          <a:r>
            <a:rPr lang="bn-IN" sz="1800" kern="1200" dirty="0" smtClean="0">
              <a:solidFill>
                <a:schemeClr val="tx1"/>
              </a:solidFill>
              <a:latin typeface="NikoshBAN" panose="02000000000000000000" pitchFamily="2" charset="0"/>
              <a:cs typeface="NikoshBAN" panose="02000000000000000000" pitchFamily="2" charset="0"/>
            </a:rPr>
            <a:t> মসজিদসংলগ্ন প্রাঙ্গনে তাঁকে সমাহিত করা হয়</a:t>
          </a:r>
          <a:r>
            <a:rPr lang="bn-IN" sz="1400" kern="1200" dirty="0" smtClean="0">
              <a:solidFill>
                <a:schemeClr val="tx1"/>
              </a:solidFill>
              <a:latin typeface="NikoshBAN" panose="02000000000000000000" pitchFamily="2" charset="0"/>
              <a:cs typeface="NikoshBAN" panose="02000000000000000000" pitchFamily="2" charset="0"/>
            </a:rPr>
            <a:t>।</a:t>
          </a:r>
          <a:r>
            <a:rPr lang="bn-BD" sz="1400" kern="1200" dirty="0" smtClean="0">
              <a:solidFill>
                <a:schemeClr val="tx1"/>
              </a:solidFill>
              <a:latin typeface="NikoshBAN" panose="02000000000000000000" pitchFamily="2" charset="0"/>
              <a:cs typeface="NikoshBAN" panose="02000000000000000000" pitchFamily="2" charset="0"/>
            </a:rPr>
            <a:t> </a:t>
          </a:r>
          <a:endParaRPr lang="en-AU" sz="1400" kern="1200" dirty="0">
            <a:solidFill>
              <a:schemeClr val="tx1"/>
            </a:solidFill>
            <a:latin typeface="NikoshBAN" panose="02000000000000000000" pitchFamily="2" charset="0"/>
            <a:cs typeface="NikoshBAN" panose="02000000000000000000" pitchFamily="2" charset="0"/>
          </a:endParaRPr>
        </a:p>
      </dsp:txBody>
      <dsp:txXfrm>
        <a:off x="1583714" y="1127704"/>
        <a:ext cx="2079100" cy="160470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6900B-8DD2-4775-AF47-BC3DDA0A850F}" type="datetimeFigureOut">
              <a:rPr lang="en-US" smtClean="0"/>
              <a:pPr/>
              <a:t>05-Nov-19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E7029-3D80-47B4-B618-9AB90F553BA8}" type="slidenum">
              <a:rPr lang="en-US" smtClean="0"/>
              <a:pPr/>
              <a:t>‹#›</a:t>
            </a:fld>
            <a:endParaRPr lang="en-US"/>
          </a:p>
        </p:txBody>
      </p:sp>
    </p:spTree>
    <p:extLst>
      <p:ext uri="{BB962C8B-B14F-4D97-AF65-F5344CB8AC3E}">
        <p14:creationId xmlns="" xmlns:p14="http://schemas.microsoft.com/office/powerpoint/2010/main" val="25655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99AED6-4B48-4DB7-A04F-DE5872F60F89}" type="slidenum">
              <a:rPr lang="en-US" smtClean="0"/>
              <a:pPr/>
              <a:t>24</a:t>
            </a:fld>
            <a:endParaRPr lang="en-US"/>
          </a:p>
        </p:txBody>
      </p:sp>
    </p:spTree>
    <p:extLst>
      <p:ext uri="{BB962C8B-B14F-4D97-AF65-F5344CB8AC3E}">
        <p14:creationId xmlns="" xmlns:p14="http://schemas.microsoft.com/office/powerpoint/2010/main" val="2215417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pPr/>
              <a:t>05-Nov-19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22985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pPr/>
              <a:t>05-Nov-19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23506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pPr/>
              <a:t>05-Nov-19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62040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B960A-DF22-46A0-92A3-8A4E2E8F2972}" type="datetimeFigureOut">
              <a:rPr lang="en-US" smtClean="0"/>
              <a:pPr/>
              <a:t>05-Nov-19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128306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B960A-DF22-46A0-92A3-8A4E2E8F2972}" type="datetimeFigureOut">
              <a:rPr lang="en-US" smtClean="0"/>
              <a:pPr/>
              <a:t>05-Nov-19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91347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B960A-DF22-46A0-92A3-8A4E2E8F2972}" type="datetimeFigureOut">
              <a:rPr lang="en-US" smtClean="0"/>
              <a:pPr/>
              <a:t>05-Nov-19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237364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B960A-DF22-46A0-92A3-8A4E2E8F2972}" type="datetimeFigureOut">
              <a:rPr lang="en-US" smtClean="0"/>
              <a:pPr/>
              <a:t>05-Nov-19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913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BB960A-DF22-46A0-92A3-8A4E2E8F2972}" type="datetimeFigureOut">
              <a:rPr lang="en-US" smtClean="0"/>
              <a:pPr/>
              <a:t>05-Nov-19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530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B960A-DF22-46A0-92A3-8A4E2E8F2972}" type="datetimeFigureOut">
              <a:rPr lang="en-US" smtClean="0"/>
              <a:pPr/>
              <a:t>05-Nov-19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21657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pPr/>
              <a:t>05-Nov-19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9236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BB960A-DF22-46A0-92A3-8A4E2E8F2972}" type="datetimeFigureOut">
              <a:rPr lang="en-US" smtClean="0"/>
              <a:pPr/>
              <a:t>05-Nov-19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200389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B960A-DF22-46A0-92A3-8A4E2E8F2972}" type="datetimeFigureOut">
              <a:rPr lang="en-US" smtClean="0"/>
              <a:pPr/>
              <a:t>05-Nov-19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B10E2-0C08-4065-9920-B47BFDACE9A8}" type="slidenum">
              <a:rPr lang="en-US" smtClean="0"/>
              <a:pPr/>
              <a:t>‹#›</a:t>
            </a:fld>
            <a:endParaRPr lang="en-US"/>
          </a:p>
        </p:txBody>
      </p:sp>
    </p:spTree>
    <p:extLst>
      <p:ext uri="{BB962C8B-B14F-4D97-AF65-F5344CB8AC3E}">
        <p14:creationId xmlns="" xmlns:p14="http://schemas.microsoft.com/office/powerpoint/2010/main" val="314299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6537" y="1730326"/>
            <a:ext cx="7533564" cy="37702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23900" dirty="0" smtClean="0">
                <a:solidFill>
                  <a:schemeClr val="bg1"/>
                </a:solidFill>
                <a:latin typeface="NikoshBAN" panose="02000000000000000000" pitchFamily="2" charset="0"/>
                <a:cs typeface="NikoshBAN" panose="02000000000000000000" pitchFamily="2" charset="0"/>
              </a:rPr>
              <a:t>স্বাগতম</a:t>
            </a:r>
            <a:endParaRPr lang="en-US" sz="239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042952593"/>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019550" y="0"/>
            <a:ext cx="2830955" cy="1409075"/>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rgbClr val="002060"/>
                </a:solidFill>
                <a:latin typeface="NikoshBAN" panose="02000000000000000000" pitchFamily="2" charset="0"/>
                <a:cs typeface="NikoshBAN" panose="02000000000000000000" pitchFamily="2" charset="0"/>
              </a:rPr>
              <a:t>একক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3" name="Rounded Rectangle 2"/>
          <p:cNvSpPr/>
          <p:nvPr/>
        </p:nvSpPr>
        <p:spPr>
          <a:xfrm>
            <a:off x="709684" y="1569493"/>
            <a:ext cx="10290411" cy="1678674"/>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smtClean="0">
                <a:latin typeface="NikoshBAN" panose="02000000000000000000" pitchFamily="2" charset="0"/>
                <a:cs typeface="NikoshBAN" panose="02000000000000000000" pitchFamily="2" charset="0"/>
              </a:rPr>
              <a:t>প্রশ্নঃ-জাতীয় কবি কাজী নজরুল ইসলামকে “বিদ্রোহী কবি” বলা হয় কেন?</a:t>
            </a:r>
            <a:endParaRPr lang="en-US" sz="4800" dirty="0">
              <a:latin typeface="NikoshBAN" panose="02000000000000000000" pitchFamily="2" charset="0"/>
              <a:cs typeface="NikoshBAN" panose="02000000000000000000" pitchFamily="2" charset="0"/>
            </a:endParaRPr>
          </a:p>
        </p:txBody>
      </p:sp>
      <p:sp>
        <p:nvSpPr>
          <p:cNvPr id="4" name="Rounded Rectangle 3"/>
          <p:cNvSpPr/>
          <p:nvPr/>
        </p:nvSpPr>
        <p:spPr>
          <a:xfrm>
            <a:off x="709684" y="3381736"/>
            <a:ext cx="10290411" cy="325890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bg1"/>
                </a:solidFill>
                <a:latin typeface="NikoshBAN" panose="02000000000000000000" pitchFamily="2" charset="0"/>
                <a:cs typeface="NikoshBAN" panose="02000000000000000000" pitchFamily="2" charset="0"/>
              </a:rPr>
              <a:t>উত্তরঃ- </a:t>
            </a:r>
            <a:r>
              <a:rPr lang="bn-IN" sz="4400" dirty="0" smtClean="0">
                <a:latin typeface="NikoshBAN" panose="02000000000000000000" pitchFamily="2" charset="0"/>
                <a:cs typeface="NikoshBAN" panose="02000000000000000000" pitchFamily="2" charset="0"/>
              </a:rPr>
              <a:t>জাতীয় </a:t>
            </a:r>
            <a:r>
              <a:rPr lang="bn-IN" sz="4400" dirty="0">
                <a:latin typeface="NikoshBAN" panose="02000000000000000000" pitchFamily="2" charset="0"/>
                <a:cs typeface="NikoshBAN" panose="02000000000000000000" pitchFamily="2" charset="0"/>
              </a:rPr>
              <a:t>কবি কাজী নজরুল </a:t>
            </a:r>
            <a:r>
              <a:rPr lang="bn-IN" sz="4400" dirty="0" smtClean="0">
                <a:latin typeface="NikoshBAN" panose="02000000000000000000" pitchFamily="2" charset="0"/>
                <a:cs typeface="NikoshBAN" panose="02000000000000000000" pitchFamily="2" charset="0"/>
              </a:rPr>
              <a:t>ইসলাম এর লেখায় তিনি সামাজিক অবিচার ও পরাধীনতার বিরূদ্ধে সোচ্চার হয়েছেন। এজন্য তাঁকে </a:t>
            </a:r>
            <a:r>
              <a:rPr lang="bn-IN" sz="4400" dirty="0">
                <a:latin typeface="NikoshBAN" panose="02000000000000000000" pitchFamily="2" charset="0"/>
                <a:cs typeface="NikoshBAN" panose="02000000000000000000" pitchFamily="2" charset="0"/>
              </a:rPr>
              <a:t>“বিদ্রোহী কবি” বলা হয় </a:t>
            </a:r>
            <a:r>
              <a:rPr lang="bn-IN" sz="4400" dirty="0" smtClean="0">
                <a:latin typeface="NikoshBAN" panose="02000000000000000000" pitchFamily="2" charset="0"/>
                <a:cs typeface="NikoshBAN" panose="02000000000000000000" pitchFamily="2" charset="0"/>
              </a:rPr>
              <a:t>।</a:t>
            </a:r>
            <a:r>
              <a:rPr lang="bn-IN" sz="4400" dirty="0" smtClean="0">
                <a:solidFill>
                  <a:schemeClr val="bg1"/>
                </a:solidFill>
                <a:latin typeface="NikoshBAN" panose="02000000000000000000" pitchFamily="2" charset="0"/>
                <a:cs typeface="NikoshBAN" panose="02000000000000000000" pitchFamily="2" charset="0"/>
              </a:rPr>
              <a:t> </a:t>
            </a:r>
            <a:endParaRPr lang="en-US" sz="4400" dirty="0">
              <a:solidFill>
                <a:schemeClr val="bg1"/>
              </a:solidFill>
              <a:latin typeface="NikoshBAN" panose="02000000000000000000" pitchFamily="2" charset="0"/>
              <a:cs typeface="NikoshBAN" panose="02000000000000000000" pitchFamily="2" charset="0"/>
            </a:endParaRPr>
          </a:p>
        </p:txBody>
      </p:sp>
      <p:sp>
        <p:nvSpPr>
          <p:cNvPr id="9" name="Oval 8"/>
          <p:cNvSpPr/>
          <p:nvPr/>
        </p:nvSpPr>
        <p:spPr>
          <a:xfrm>
            <a:off x="10209676"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৩  মিনিট</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778392087"/>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427" y="0"/>
            <a:ext cx="12304427" cy="68580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14203" y="457201"/>
            <a:ext cx="4864308" cy="289559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5849" y="3352800"/>
            <a:ext cx="4769371" cy="2971800"/>
          </a:xfrm>
          <a:prstGeom prst="rect">
            <a:avLst/>
          </a:prstGeom>
        </p:spPr>
      </p:pic>
      <p:sp>
        <p:nvSpPr>
          <p:cNvPr id="4" name="Down Arrow Callout 3"/>
          <p:cNvSpPr/>
          <p:nvPr/>
        </p:nvSpPr>
        <p:spPr>
          <a:xfrm>
            <a:off x="6858000" y="432216"/>
            <a:ext cx="3429000" cy="2362200"/>
          </a:xfrm>
          <a:prstGeom prst="down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anose="02000000000000000000" pitchFamily="2" charset="0"/>
                <a:cs typeface="NikoshBAN" panose="02000000000000000000" pitchFamily="2" charset="0"/>
              </a:rPr>
              <a:t>আদর্শ </a:t>
            </a:r>
            <a:r>
              <a:rPr lang="bn-IN" sz="5400" dirty="0">
                <a:solidFill>
                  <a:srgbClr val="FF0000"/>
                </a:solidFill>
                <a:latin typeface="NikoshBAN" panose="02000000000000000000" pitchFamily="2" charset="0"/>
                <a:cs typeface="NikoshBAN" panose="02000000000000000000" pitchFamily="2" charset="0"/>
              </a:rPr>
              <a:t>পাঠ</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Up Arrow Callout 4"/>
          <p:cNvSpPr/>
          <p:nvPr/>
        </p:nvSpPr>
        <p:spPr>
          <a:xfrm>
            <a:off x="1976892" y="3886200"/>
            <a:ext cx="3585709" cy="2438400"/>
          </a:xfrm>
          <a:prstGeom prst="upArrow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সরব পাঠ</a:t>
            </a:r>
            <a:endParaRPr lang="en-US" sz="54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3814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8)">
                                      <p:cBhvr>
                                        <p:cTn id="11" dur="2000"/>
                                        <p:tgtEl>
                                          <p:spTgt spid="3"/>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 y="4230805"/>
            <a:ext cx="12050973" cy="1862048"/>
          </a:xfrm>
          <a:prstGeom prst="rect">
            <a:avLst/>
          </a:prstGeom>
          <a:solidFill>
            <a:schemeClr val="accent4">
              <a:lumMod val="60000"/>
              <a:lumOff val="40000"/>
            </a:schemeClr>
          </a:solidFill>
        </p:spPr>
        <p:txBody>
          <a:bodyPr wrap="square" rtlCol="0">
            <a:spAutoFit/>
          </a:bodyPr>
          <a:lstStyle/>
          <a:p>
            <a:r>
              <a:rPr lang="bn-I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bn-IN" sz="115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ছবির মাধ্যমে আলোচনা</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0" y="286603"/>
            <a:ext cx="12050973" cy="2800767"/>
          </a:xfrm>
          <a:prstGeom prst="rect">
            <a:avLst/>
          </a:prstGeom>
          <a:solidFill>
            <a:schemeClr val="accent4">
              <a:lumMod val="40000"/>
              <a:lumOff val="60000"/>
            </a:schemeClr>
          </a:solidFill>
        </p:spPr>
        <p:txBody>
          <a:bodyPr wrap="square" rtlCol="0">
            <a:spAutoFit/>
          </a:bodyPr>
          <a:lstStyle/>
          <a:p>
            <a:r>
              <a:rPr lang="bn-IN" sz="8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এসো, এবার আমরা পাঠ সংশ্লিষ্ট ছবির মাধ্যমে পাঠ আলোচনা করি।</a:t>
            </a:r>
            <a:endPar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8875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0" fill="hold"/>
                                        <p:tgtEl>
                                          <p:spTgt spid="2"/>
                                        </p:tgtEl>
                                        <p:attrNameLst>
                                          <p:attrName>ppt_w</p:attrName>
                                        </p:attrNameLst>
                                      </p:cBhvr>
                                      <p:tavLst>
                                        <p:tav tm="0">
                                          <p:val>
                                            <p:fltVal val="0"/>
                                          </p:val>
                                        </p:tav>
                                        <p:tav tm="100000">
                                          <p:val>
                                            <p:strVal val="#ppt_w"/>
                                          </p:val>
                                        </p:tav>
                                      </p:tavLst>
                                    </p:anim>
                                    <p:anim calcmode="lin" valueType="num">
                                      <p:cBhvr>
                                        <p:cTn id="15" dur="3000" fill="hold"/>
                                        <p:tgtEl>
                                          <p:spTgt spid="2"/>
                                        </p:tgtEl>
                                        <p:attrNameLst>
                                          <p:attrName>ppt_h</p:attrName>
                                        </p:attrNameLst>
                                      </p:cBhvr>
                                      <p:tavLst>
                                        <p:tav tm="0">
                                          <p:val>
                                            <p:fltVal val="0"/>
                                          </p:val>
                                        </p:tav>
                                        <p:tav tm="100000">
                                          <p:val>
                                            <p:strVal val="#ppt_h"/>
                                          </p:val>
                                        </p:tav>
                                      </p:tavLst>
                                    </p:anim>
                                    <p:anim calcmode="lin" valueType="num">
                                      <p:cBhvr>
                                        <p:cTn id="16" dur="3000" fill="hold"/>
                                        <p:tgtEl>
                                          <p:spTgt spid="2"/>
                                        </p:tgtEl>
                                        <p:attrNameLst>
                                          <p:attrName>style.rotation</p:attrName>
                                        </p:attrNameLst>
                                      </p:cBhvr>
                                      <p:tavLst>
                                        <p:tav tm="0">
                                          <p:val>
                                            <p:fltVal val="90"/>
                                          </p:val>
                                        </p:tav>
                                        <p:tav tm="100000">
                                          <p:val>
                                            <p:fltVal val="0"/>
                                          </p:val>
                                        </p:tav>
                                      </p:tavLst>
                                    </p:anim>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3331" y="2908073"/>
            <a:ext cx="4885711" cy="2636889"/>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91116" y="66531"/>
            <a:ext cx="5636526" cy="2775012"/>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3331" y="66531"/>
            <a:ext cx="4885711" cy="2775012"/>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691117" y="2908074"/>
            <a:ext cx="5636526" cy="2636889"/>
          </a:xfrm>
          <a:prstGeom prst="rect">
            <a:avLst/>
          </a:prstGeom>
          <a:solidFill>
            <a:schemeClr val="accent4">
              <a:lumMod val="20000"/>
              <a:lumOff val="80000"/>
            </a:schemeClr>
          </a:solidFill>
        </p:spPr>
      </p:pic>
      <p:sp>
        <p:nvSpPr>
          <p:cNvPr id="7" name="TextBox 6"/>
          <p:cNvSpPr txBox="1"/>
          <p:nvPr/>
        </p:nvSpPr>
        <p:spPr>
          <a:xfrm>
            <a:off x="723331" y="5601570"/>
            <a:ext cx="10604311"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আজ আমাদের এই নতুন করিয়া মহাজাগরণের দিনে আমাদের সেই শক্তিকে ভুলিলে চলিবেনা- যাহাদের উপর আমাদের দশ আনা শক্তি নির্ভর করিতেছে। অথচ আমরা তাহাদিগকে উপেক্ষা করিয়া আসিতেছি। সেই হইতেছে আমাদের দেশের তথা কথিত “ছোটলোক “ সম্প্রদায়।</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2102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par>
                          <p:cTn id="16" fill="hold">
                            <p:stCondLst>
                              <p:cond delay="6000"/>
                            </p:stCondLst>
                            <p:childTnLst>
                              <p:par>
                                <p:cTn id="17" presetID="21"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8)">
                                      <p:cBhvr>
                                        <p:cTn id="19" dur="2000"/>
                                        <p:tgtEl>
                                          <p:spTgt spid="6"/>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 xmlns:a14="http://schemas.microsoft.com/office/drawing/2010/main" val="0"/>
              </a:ext>
            </a:extLst>
          </a:blip>
          <a:srcRect l="22165" t="16880" r="20531" b="16522"/>
          <a:stretch/>
        </p:blipFill>
        <p:spPr>
          <a:xfrm>
            <a:off x="884420" y="2961564"/>
            <a:ext cx="5051685" cy="2518095"/>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61773" y="0"/>
            <a:ext cx="5211277" cy="2866030"/>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84420" y="-1"/>
            <a:ext cx="5051685" cy="2834937"/>
          </a:xfrm>
          <a:prstGeom prst="rect">
            <a:avLst/>
          </a:prstGeom>
        </p:spPr>
      </p:pic>
      <p:pic>
        <p:nvPicPr>
          <p:cNvPr id="9" name="Pictur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61773" y="2961564"/>
            <a:ext cx="5211277" cy="2518095"/>
          </a:xfrm>
          <a:prstGeom prst="rect">
            <a:avLst/>
          </a:prstGeom>
        </p:spPr>
      </p:pic>
      <p:sp>
        <p:nvSpPr>
          <p:cNvPr id="10" name="TextBox 9"/>
          <p:cNvSpPr txBox="1"/>
          <p:nvPr/>
        </p:nvSpPr>
        <p:spPr>
          <a:xfrm>
            <a:off x="884421" y="5512798"/>
            <a:ext cx="10388630"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আমাদের আভিজাত্য-গর্বিত সম্প্রদায়ই এই হত ভাগ্যদের এই রূপ নামকরণ করিয়াছেন।কিন্তু কোন যন্ত্র দিয়া এই দুই শ্রেণির </a:t>
            </a:r>
            <a:r>
              <a:rPr lang="en-US" sz="2400" dirty="0" err="1" smtClean="0">
                <a:latin typeface="NikoshBAN" panose="02000000000000000000" pitchFamily="2" charset="0"/>
                <a:cs typeface="NikoshBAN" panose="02000000000000000000" pitchFamily="2" charset="0"/>
              </a:rPr>
              <a:t>লো</a:t>
            </a:r>
            <a:r>
              <a:rPr lang="bn-IN" sz="2400" dirty="0" smtClean="0">
                <a:latin typeface="NikoshBAN" panose="02000000000000000000" pitchFamily="2" charset="0"/>
                <a:cs typeface="NikoshBAN" panose="02000000000000000000" pitchFamily="2" charset="0"/>
              </a:rPr>
              <a:t>কের অন্তর যদি দেখিতে পারো, তাহলে দেখিবে ঐ তথাকথিত “ছোটলোক”-এর অন্তর কাঁচের ন্যায় স্বচ্ছ,তার পরও তারা কোন কার্য করিতে পারিতেছেনা। তার কারণ এই ভদ্র সম্প্রদায়ের অত্যাচার।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0930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out)">
                                      <p:cBhvr>
                                        <p:cTn id="11" dur="2000"/>
                                        <p:tgtEl>
                                          <p:spTgt spid="6"/>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out)">
                                      <p:cBhvr>
                                        <p:cTn id="19" dur="2000"/>
                                        <p:tgtEl>
                                          <p:spTgt spid="9"/>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3673" y="3113743"/>
            <a:ext cx="5539844" cy="2813020"/>
          </a:xfrm>
          <a:prstGeom prst="rect">
            <a:avLst/>
          </a:prstGeom>
        </p:spPr>
      </p:pic>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9724"/>
          <a:stretch/>
        </p:blipFill>
        <p:spPr>
          <a:xfrm>
            <a:off x="713672" y="149903"/>
            <a:ext cx="5539844" cy="2863600"/>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b="8664"/>
          <a:stretch/>
        </p:blipFill>
        <p:spPr>
          <a:xfrm>
            <a:off x="6338246" y="149902"/>
            <a:ext cx="5148203" cy="2844855"/>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338245" y="3113743"/>
            <a:ext cx="5148203" cy="2813020"/>
          </a:xfrm>
          <a:prstGeom prst="rect">
            <a:avLst/>
          </a:prstGeom>
        </p:spPr>
      </p:pic>
      <p:sp>
        <p:nvSpPr>
          <p:cNvPr id="8" name="TextBox 7"/>
          <p:cNvSpPr txBox="1"/>
          <p:nvPr/>
        </p:nvSpPr>
        <p:spPr>
          <a:xfrm>
            <a:off x="713672" y="6027003"/>
            <a:ext cx="10772777" cy="830997"/>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সে ব্যাচারা জন্ম হইতে এই ঘৃণা, উপেক্ষা পাইয়া নিজেকে এতো ছোট মনে করে। সেও আমাদের মত মানুষ- সেও যে সেই এক আল্লাহ-এর সৃষ্টি, তাহারও যে মানুষ হইবার সমান অধিকার আছে,- তাহা সে একেবারে ভুলিয়া যায়।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4164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9"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3"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1+#ppt_w/2"/>
                                          </p:val>
                                        </p:tav>
                                        <p:tav tm="100000">
                                          <p:val>
                                            <p:strVal val="#ppt_x"/>
                                          </p:val>
                                        </p:tav>
                                      </p:tavLst>
                                    </p:anim>
                                    <p:anim calcmode="lin" valueType="num">
                                      <p:cBhvr additive="base">
                                        <p:cTn id="23" dur="20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26"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98765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81899" y="3101796"/>
            <a:ext cx="5375713" cy="2716614"/>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9390" y="141274"/>
            <a:ext cx="4829406" cy="2919688"/>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81899" y="121406"/>
            <a:ext cx="5375713" cy="2919688"/>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29390" y="3121665"/>
            <a:ext cx="4829406" cy="2716614"/>
          </a:xfrm>
          <a:prstGeom prst="rect">
            <a:avLst/>
          </a:prstGeom>
        </p:spPr>
      </p:pic>
      <p:sp>
        <p:nvSpPr>
          <p:cNvPr id="8" name="TextBox 7"/>
          <p:cNvSpPr txBox="1"/>
          <p:nvPr/>
        </p:nvSpPr>
        <p:spPr>
          <a:xfrm>
            <a:off x="929390" y="5787325"/>
            <a:ext cx="10328222"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যদি কেও এই উৎপীড়নের বিরুদ্ধে বিদ্রোহাচরণ করে, অমনি আমাদের ভদ্র সম্প্রদায় তাহার মাথায় প্রচণ্ড আঘাত করিয়া তাহাকে অজ্ঞান করিয়া ফেলে।এই-হতভাগাদিগকে – আমাদের এই সত্যিকার মানুষদিগকে আমরা এই রকম অবহেলা করিয়া চলিয়াছি বলিয়াই আজ আমাদের এতো অধপতন।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90749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2000"/>
                                        <p:tgtEl>
                                          <p:spTgt spid="5"/>
                                        </p:tgtEl>
                                      </p:cBhvr>
                                    </p:animEffect>
                                  </p:childTnLst>
                                </p:cTn>
                              </p:par>
                            </p:childTnLst>
                          </p:cTn>
                        </p:par>
                        <p:par>
                          <p:cTn id="12" fill="hold">
                            <p:stCondLst>
                              <p:cond delay="4000"/>
                            </p:stCondLst>
                            <p:childTnLst>
                              <p:par>
                                <p:cTn id="13" presetID="16" presetClass="entr" presetSubtype="2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2000"/>
                                        <p:tgtEl>
                                          <p:spTgt spid="6"/>
                                        </p:tgtEl>
                                      </p:cBhvr>
                                    </p:animEffect>
                                  </p:childTnLst>
                                </p:cTn>
                              </p:par>
                            </p:childTnLst>
                          </p:cTn>
                        </p:par>
                        <p:par>
                          <p:cTn id="16" fill="hold">
                            <p:stCondLst>
                              <p:cond delay="60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2000"/>
                                        <p:tgtEl>
                                          <p:spTgt spid="3"/>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73255" y="203221"/>
            <a:ext cx="5211738" cy="2735034"/>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27764" y="230517"/>
            <a:ext cx="5023096" cy="2707738"/>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073255" y="3001425"/>
            <a:ext cx="5211738" cy="2621493"/>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927764" y="3001425"/>
            <a:ext cx="5023096" cy="2621493"/>
          </a:xfrm>
          <a:prstGeom prst="rect">
            <a:avLst/>
          </a:prstGeom>
        </p:spPr>
      </p:pic>
      <p:sp>
        <p:nvSpPr>
          <p:cNvPr id="9" name="TextBox 8"/>
          <p:cNvSpPr txBox="1"/>
          <p:nvPr/>
        </p:nvSpPr>
        <p:spPr>
          <a:xfrm>
            <a:off x="927764" y="5527343"/>
            <a:ext cx="10357229" cy="1200329"/>
          </a:xfrm>
          <a:prstGeom prst="rect">
            <a:avLst/>
          </a:prstGeom>
          <a:solidFill>
            <a:schemeClr val="accent6">
              <a:lumMod val="20000"/>
              <a:lumOff val="80000"/>
            </a:schemeClr>
          </a:solidFill>
        </p:spPr>
        <p:txBody>
          <a:bodyPr wrap="square" rtlCol="0">
            <a:spAutoFit/>
          </a:bodyPr>
          <a:lstStyle/>
          <a:p>
            <a:r>
              <a:rPr lang="bn-IN" sz="2400" dirty="0" smtClean="0">
                <a:latin typeface="NikoshBAN" panose="02000000000000000000" pitchFamily="2" charset="0"/>
                <a:cs typeface="NikoshBAN" panose="02000000000000000000" pitchFamily="2" charset="0"/>
              </a:rPr>
              <a:t>দেশের অধিবাসী লইয়াই তো দেশ এবং ব্যক্তির সমষ্টিই তো জাতি। আর সে- দেশকে , সে- জাতিকে যদি দেশের,জাতির সকলে বুঝতে না পারে , তবে তাহার উন্নতির আশা করা আর আকাশে অট্টালিকা নির্মাণের চেষ্টা করা একই কথা।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1095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3)">
                                      <p:cBhvr>
                                        <p:cTn id="11" dur="2000"/>
                                        <p:tgtEl>
                                          <p:spTgt spid="4"/>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2000"/>
                                        <p:tgtEl>
                                          <p:spTgt spid="8"/>
                                        </p:tgtEl>
                                      </p:cBhvr>
                                    </p:animEffect>
                                  </p:childTnLst>
                                </p:cTn>
                              </p:par>
                            </p:childTnLst>
                          </p:cTn>
                        </p:par>
                        <p:par>
                          <p:cTn id="16" fill="hold">
                            <p:stCondLst>
                              <p:cond delay="6000"/>
                            </p:stCondLst>
                            <p:childTnLst>
                              <p:par>
                                <p:cTn id="17" presetID="21"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8)">
                                      <p:cBhvr>
                                        <p:cTn id="19" dur="2000"/>
                                        <p:tgtEl>
                                          <p:spTgt spid="7"/>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826" y="20260"/>
            <a:ext cx="12201825" cy="683774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1008" y="149913"/>
            <a:ext cx="4917820" cy="2873067"/>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61914" y="149913"/>
            <a:ext cx="5555660" cy="2873067"/>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7922" y="3106522"/>
            <a:ext cx="4917820" cy="2412594"/>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61914" y="3106522"/>
            <a:ext cx="5555660" cy="2474581"/>
          </a:xfrm>
          <a:prstGeom prst="rect">
            <a:avLst/>
          </a:prstGeom>
        </p:spPr>
      </p:pic>
      <p:sp>
        <p:nvSpPr>
          <p:cNvPr id="8" name="TextBox 7"/>
          <p:cNvSpPr txBox="1"/>
          <p:nvPr/>
        </p:nvSpPr>
        <p:spPr>
          <a:xfrm>
            <a:off x="731008" y="5473005"/>
            <a:ext cx="1058656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যদি একবার আমাদের এই জনশক্তিকে উদবুদ্ধ করিতে পারো, তাহাদিগকে মানুষ বলিয়া ভাই বলিয়া কোল দিবার তোমার উদারতা থাকে,তাহাদিগের শক্তির উন্মেষ করিতে পার ,তাহা হইলে দেখিবে শত বৎসর চেষ্টা করিয়াও  যে কাজ করিতে পারিতেছনা,এক দিনে সেই কাজ সম্পন্ন হইবে।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5899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2000"/>
                                        <p:tgtEl>
                                          <p:spTgt spid="4"/>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2000"/>
                                        <p:tgtEl>
                                          <p:spTgt spid="5"/>
                                        </p:tgtEl>
                                      </p:cBhvr>
                                    </p:animEffect>
                                  </p:childTnLst>
                                </p:cTn>
                              </p:par>
                            </p:childTnLst>
                          </p:cTn>
                        </p:par>
                        <p:par>
                          <p:cTn id="16" fill="hold">
                            <p:stCondLst>
                              <p:cond delay="6000"/>
                            </p:stCondLst>
                            <p:childTnLst>
                              <p:par>
                                <p:cTn id="17" presetID="14" presetClass="entr" presetSubtype="1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2000"/>
                                        <p:tgtEl>
                                          <p:spTgt spid="6"/>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29390" y="70739"/>
            <a:ext cx="4952795" cy="2629264"/>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980918" y="2770742"/>
            <a:ext cx="5336656" cy="2271376"/>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29390" y="2770742"/>
            <a:ext cx="4952795" cy="2271376"/>
          </a:xfrm>
          <a:prstGeom prst="rect">
            <a:avLst/>
          </a:prstGeom>
        </p:spPr>
      </p:pic>
      <p:pic>
        <p:nvPicPr>
          <p:cNvPr id="7" name="Picture 6"/>
          <p:cNvPicPr>
            <a:picLocks noChangeAspect="1"/>
          </p:cNvPicPr>
          <p:nvPr/>
        </p:nvPicPr>
        <p:blipFill rotWithShape="1">
          <a:blip r:embed="rId5" cstate="print">
            <a:extLst>
              <a:ext uri="{28A0092B-C50C-407E-A947-70E740481C1C}">
                <a14:useLocalDpi xmlns="" xmlns:a14="http://schemas.microsoft.com/office/drawing/2010/main" val="0"/>
              </a:ext>
            </a:extLst>
          </a:blip>
          <a:srcRect b="4677"/>
          <a:stretch/>
        </p:blipFill>
        <p:spPr>
          <a:xfrm>
            <a:off x="5980918" y="70739"/>
            <a:ext cx="5336656" cy="2629264"/>
          </a:xfrm>
          <a:prstGeom prst="rect">
            <a:avLst/>
          </a:prstGeom>
        </p:spPr>
      </p:pic>
      <p:sp>
        <p:nvSpPr>
          <p:cNvPr id="8" name="TextBox 7"/>
          <p:cNvSpPr txBox="1"/>
          <p:nvPr/>
        </p:nvSpPr>
        <p:spPr>
          <a:xfrm>
            <a:off x="929390" y="5042118"/>
            <a:ext cx="10388184" cy="1815882"/>
          </a:xfrm>
          <a:prstGeom prst="rect">
            <a:avLst/>
          </a:prstGeom>
          <a:solidFill>
            <a:schemeClr val="accent5">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একবার মহাত্মা গান্ধীর কথা ভাবিয়া দেখ, তিনি যদি এমন করিয়া প্রাণ খুলিয়া ইহাদের সহিত না মিসিতেন, ইহাদের সুখ-দুখের এমন করিয়া ভাগী না হইতেন ইহাদিগকে যদি নিজের বুকের রক্ত দিয়া, তাহারা খাইতে পাইলনা বলিয়া  নি</a:t>
            </a:r>
            <a:r>
              <a:rPr lang="en-US" sz="2800" dirty="0" err="1" smtClean="0">
                <a:latin typeface="NikoshBAN" panose="02000000000000000000" pitchFamily="2" charset="0"/>
                <a:cs typeface="NikoshBAN" panose="02000000000000000000" pitchFamily="2" charset="0"/>
              </a:rPr>
              <a:t>জে</a:t>
            </a:r>
            <a:r>
              <a:rPr lang="bn-IN" sz="2800" dirty="0" smtClean="0">
                <a:latin typeface="NikoshBAN" panose="02000000000000000000" pitchFamily="2" charset="0"/>
                <a:cs typeface="NikoshBAN" panose="02000000000000000000" pitchFamily="2" charset="0"/>
              </a:rPr>
              <a:t>ও তাহাদের সাথে উপবাস করিয়া ইহাদিগকে আপনার করিয়া না লইতেন তবে আজ তাঁহাকে কে মানিত?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16479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anim calcmode="lin" valueType="num">
                                      <p:cBhvr>
                                        <p:cTn id="10" dur="2000" fill="hold"/>
                                        <p:tgtEl>
                                          <p:spTgt spid="4"/>
                                        </p:tgtEl>
                                        <p:attrNameLst>
                                          <p:attrName>ppt_x</p:attrName>
                                        </p:attrNameLst>
                                      </p:cBhvr>
                                      <p:tavLst>
                                        <p:tav tm="0">
                                          <p:val>
                                            <p:fltVal val="0.5"/>
                                          </p:val>
                                        </p:tav>
                                        <p:tav tm="100000">
                                          <p:val>
                                            <p:strVal val="#ppt_x"/>
                                          </p:val>
                                        </p:tav>
                                      </p:tavLst>
                                    </p:anim>
                                    <p:anim calcmode="lin" valueType="num">
                                      <p:cBhvr>
                                        <p:cTn id="11" dur="20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2000"/>
                            </p:stCondLst>
                            <p:childTnLst>
                              <p:par>
                                <p:cTn id="13" presetID="53" presetClass="entr" presetSubtype="52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fltVal val="0"/>
                                          </p:val>
                                        </p:tav>
                                        <p:tav tm="100000">
                                          <p:val>
                                            <p:strVal val="#ppt_w"/>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Effect transition="in" filter="fade">
                                      <p:cBhvr>
                                        <p:cTn id="17" dur="2000"/>
                                        <p:tgtEl>
                                          <p:spTgt spid="7"/>
                                        </p:tgtEl>
                                      </p:cBhvr>
                                    </p:animEffect>
                                    <p:anim calcmode="lin" valueType="num">
                                      <p:cBhvr>
                                        <p:cTn id="18" dur="2000" fill="hold"/>
                                        <p:tgtEl>
                                          <p:spTgt spid="7"/>
                                        </p:tgtEl>
                                        <p:attrNameLst>
                                          <p:attrName>ppt_x</p:attrName>
                                        </p:attrNameLst>
                                      </p:cBhvr>
                                      <p:tavLst>
                                        <p:tav tm="0">
                                          <p:val>
                                            <p:fltVal val="0.5"/>
                                          </p:val>
                                        </p:tav>
                                        <p:tav tm="100000">
                                          <p:val>
                                            <p:strVal val="#ppt_x"/>
                                          </p:val>
                                        </p:tav>
                                      </p:tavLst>
                                    </p:anim>
                                    <p:anim calcmode="lin" valueType="num">
                                      <p:cBhvr>
                                        <p:cTn id="19" dur="2000" fill="hold"/>
                                        <p:tgtEl>
                                          <p:spTgt spid="7"/>
                                        </p:tgtEl>
                                        <p:attrNameLst>
                                          <p:attrName>ppt_y</p:attrName>
                                        </p:attrNameLst>
                                      </p:cBhvr>
                                      <p:tavLst>
                                        <p:tav tm="0">
                                          <p:val>
                                            <p:fltVal val="0.5"/>
                                          </p:val>
                                        </p:tav>
                                        <p:tav tm="100000">
                                          <p:val>
                                            <p:strVal val="#ppt_y"/>
                                          </p:val>
                                        </p:tav>
                                      </p:tavLst>
                                    </p:anim>
                                  </p:childTnLst>
                                </p:cTn>
                              </p:par>
                            </p:childTnLst>
                          </p:cTn>
                        </p:par>
                        <p:par>
                          <p:cTn id="20" fill="hold">
                            <p:stCondLst>
                              <p:cond delay="4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ppt_w</p:attrName>
                                        </p:attrNameLst>
                                      </p:cBhvr>
                                      <p:tavLst>
                                        <p:tav tm="0">
                                          <p:val>
                                            <p:fltVal val="0"/>
                                          </p:val>
                                        </p:tav>
                                        <p:tav tm="100000">
                                          <p:val>
                                            <p:strVal val="#ppt_w"/>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Effect transition="in" filter="fade">
                                      <p:cBhvr>
                                        <p:cTn id="25" dur="2000"/>
                                        <p:tgtEl>
                                          <p:spTgt spid="6"/>
                                        </p:tgtEl>
                                      </p:cBhvr>
                                    </p:animEffect>
                                    <p:anim calcmode="lin" valueType="num">
                                      <p:cBhvr>
                                        <p:cTn id="26" dur="2000" fill="hold"/>
                                        <p:tgtEl>
                                          <p:spTgt spid="6"/>
                                        </p:tgtEl>
                                        <p:attrNameLst>
                                          <p:attrName>ppt_x</p:attrName>
                                        </p:attrNameLst>
                                      </p:cBhvr>
                                      <p:tavLst>
                                        <p:tav tm="0">
                                          <p:val>
                                            <p:fltVal val="0.5"/>
                                          </p:val>
                                        </p:tav>
                                        <p:tav tm="100000">
                                          <p:val>
                                            <p:strVal val="#ppt_x"/>
                                          </p:val>
                                        </p:tav>
                                      </p:tavLst>
                                    </p:anim>
                                    <p:anim calcmode="lin" valueType="num">
                                      <p:cBhvr>
                                        <p:cTn id="27" dur="200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53" presetClass="entr" presetSubtype="52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2000" fill="hold"/>
                                        <p:tgtEl>
                                          <p:spTgt spid="5"/>
                                        </p:tgtEl>
                                        <p:attrNameLst>
                                          <p:attrName>ppt_w</p:attrName>
                                        </p:attrNameLst>
                                      </p:cBhvr>
                                      <p:tavLst>
                                        <p:tav tm="0">
                                          <p:val>
                                            <p:fltVal val="0"/>
                                          </p:val>
                                        </p:tav>
                                        <p:tav tm="100000">
                                          <p:val>
                                            <p:strVal val="#ppt_w"/>
                                          </p:val>
                                        </p:tav>
                                      </p:tavLst>
                                    </p:anim>
                                    <p:anim calcmode="lin" valueType="num">
                                      <p:cBhvr>
                                        <p:cTn id="32" dur="2000" fill="hold"/>
                                        <p:tgtEl>
                                          <p:spTgt spid="5"/>
                                        </p:tgtEl>
                                        <p:attrNameLst>
                                          <p:attrName>ppt_h</p:attrName>
                                        </p:attrNameLst>
                                      </p:cBhvr>
                                      <p:tavLst>
                                        <p:tav tm="0">
                                          <p:val>
                                            <p:fltVal val="0"/>
                                          </p:val>
                                        </p:tav>
                                        <p:tav tm="100000">
                                          <p:val>
                                            <p:strVal val="#ppt_h"/>
                                          </p:val>
                                        </p:tav>
                                      </p:tavLst>
                                    </p:anim>
                                    <p:animEffect transition="in" filter="fade">
                                      <p:cBhvr>
                                        <p:cTn id="33" dur="2000"/>
                                        <p:tgtEl>
                                          <p:spTgt spid="5"/>
                                        </p:tgtEl>
                                      </p:cBhvr>
                                    </p:animEffect>
                                    <p:anim calcmode="lin" valueType="num">
                                      <p:cBhvr>
                                        <p:cTn id="34" dur="2000" fill="hold"/>
                                        <p:tgtEl>
                                          <p:spTgt spid="5"/>
                                        </p:tgtEl>
                                        <p:attrNameLst>
                                          <p:attrName>ppt_x</p:attrName>
                                        </p:attrNameLst>
                                      </p:cBhvr>
                                      <p:tavLst>
                                        <p:tav tm="0">
                                          <p:val>
                                            <p:fltVal val="0.5"/>
                                          </p:val>
                                        </p:tav>
                                        <p:tav tm="100000">
                                          <p:val>
                                            <p:strVal val="#ppt_x"/>
                                          </p:val>
                                        </p:tav>
                                      </p:tavLst>
                                    </p:anim>
                                    <p:anim calcmode="lin" valueType="num">
                                      <p:cBhvr>
                                        <p:cTn id="35" dur="2000" fill="hold"/>
                                        <p:tgtEl>
                                          <p:spTgt spid="5"/>
                                        </p:tgtEl>
                                        <p:attrNameLst>
                                          <p:attrName>ppt_y</p:attrName>
                                        </p:attrNameLst>
                                      </p:cBhvr>
                                      <p:tavLst>
                                        <p:tav tm="0">
                                          <p:val>
                                            <p:fltVal val="0.5"/>
                                          </p:val>
                                        </p:tav>
                                        <p:tav tm="100000">
                                          <p:val>
                                            <p:strVal val="#ppt_y"/>
                                          </p:val>
                                        </p:tav>
                                      </p:tavLst>
                                    </p:anim>
                                  </p:childTnLst>
                                </p:cTn>
                              </p:par>
                            </p:childTnLst>
                          </p:cTn>
                        </p:par>
                        <p:par>
                          <p:cTn id="36" fill="hold">
                            <p:stCondLst>
                              <p:cond delay="8000"/>
                            </p:stCondLst>
                            <p:childTnLst>
                              <p:par>
                                <p:cTn id="37" presetID="26"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070"/>
            <a:ext cx="12192000" cy="688207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6142377" y="914400"/>
            <a:ext cx="82211" cy="5715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87323"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347086" y="2566130"/>
            <a:ext cx="44971" cy="216982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75582" y="225082"/>
            <a:ext cx="2968283" cy="433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শিক্ষক পরিচিতি</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301132" y="152400"/>
            <a:ext cx="4051496" cy="55744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000" dirty="0">
                <a:solidFill>
                  <a:schemeClr val="tx1"/>
                </a:solidFill>
                <a:latin typeface="NikoshBAN" panose="02000000000000000000" pitchFamily="2" charset="0"/>
                <a:cs typeface="NikoshBAN" panose="02000000000000000000" pitchFamily="2" charset="0"/>
              </a:rPr>
              <a:t>পাঠ পরিচিতি</a:t>
            </a:r>
            <a:endParaRPr lang="en-US" sz="30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330019" y="3095956"/>
            <a:ext cx="5366632"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bn-IN" sz="2800" dirty="0" smtClean="0">
                <a:latin typeface="Nikosh" pitchFamily="2" charset="0"/>
                <a:cs typeface="Nikosh" pitchFamily="2" charset="0"/>
              </a:rPr>
              <a:t>মোঃ মিজানুর রহমান</a:t>
            </a:r>
          </a:p>
          <a:p>
            <a:pPr algn="ctr"/>
            <a:r>
              <a:rPr lang="bn-IN" sz="2800" dirty="0" smtClean="0">
                <a:latin typeface="Nikosh" pitchFamily="2" charset="0"/>
                <a:cs typeface="Nikosh" pitchFamily="2" charset="0"/>
              </a:rPr>
              <a:t>সহকারি শিক্ষকঃ গোহালিয়াবাড়ি ফাযিল (ডিগ্রী) মাদ্রাসা</a:t>
            </a:r>
          </a:p>
          <a:p>
            <a:pPr algn="ctr"/>
            <a:r>
              <a:rPr lang="bn-IN" sz="2800" dirty="0" smtClean="0">
                <a:latin typeface="Nikosh" pitchFamily="2" charset="0"/>
                <a:cs typeface="Nikosh" pitchFamily="2" charset="0"/>
              </a:rPr>
              <a:t>কালিহাতি,টাঙ্গাইল।</a:t>
            </a:r>
          </a:p>
          <a:p>
            <a:pPr algn="ctr"/>
            <a:r>
              <a:rPr lang="bn-IN" sz="2800" dirty="0" smtClean="0">
                <a:latin typeface="Nikosh" pitchFamily="2" charset="0"/>
                <a:cs typeface="Nikosh" pitchFamily="2" charset="0"/>
              </a:rPr>
              <a:t>মোবা</a:t>
            </a:r>
            <a:r>
              <a:rPr lang="en-US" sz="2800" dirty="0" smtClean="0">
                <a:latin typeface="Nikosh" pitchFamily="2" charset="0"/>
                <a:cs typeface="Nikosh" pitchFamily="2" charset="0"/>
              </a:rPr>
              <a:t>: </a:t>
            </a:r>
            <a:r>
              <a:rPr lang="bn-IN" sz="2800" dirty="0" smtClean="0">
                <a:latin typeface="Nikosh" pitchFamily="2" charset="0"/>
                <a:cs typeface="Nikosh" pitchFamily="2" charset="0"/>
              </a:rPr>
              <a:t>০১৭৩৮ ৬১৩৫১৮</a:t>
            </a:r>
          </a:p>
          <a:p>
            <a:pPr algn="ctr"/>
            <a:r>
              <a:rPr lang="bn-IN" sz="2800" dirty="0" smtClean="0">
                <a:latin typeface="Nikosh" pitchFamily="2" charset="0"/>
                <a:cs typeface="Nikosh" pitchFamily="2" charset="0"/>
              </a:rPr>
              <a:t>ই-মেইলঃ</a:t>
            </a:r>
            <a:r>
              <a:rPr lang="en-US" sz="2800" dirty="0" smtClean="0">
                <a:latin typeface="Nikosh" pitchFamily="2" charset="0"/>
                <a:cs typeface="Nikosh" pitchFamily="2" charset="0"/>
              </a:rPr>
              <a:t>ln.mizanur@gmail.com</a:t>
            </a:r>
            <a:endParaRPr lang="en-US" sz="2000" dirty="0" smtClean="0">
              <a:latin typeface="Nikosh" pitchFamily="2" charset="0"/>
              <a:cs typeface="Nikosh" pitchFamily="2" charset="0"/>
            </a:endParaRPr>
          </a:p>
        </p:txBody>
      </p:sp>
      <p:sp>
        <p:nvSpPr>
          <p:cNvPr id="12" name="TextBox 11"/>
          <p:cNvSpPr txBox="1"/>
          <p:nvPr/>
        </p:nvSpPr>
        <p:spPr>
          <a:xfrm>
            <a:off x="6514555" y="3095956"/>
            <a:ext cx="5402704" cy="25545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BD" sz="4000" dirty="0" smtClean="0">
                <a:solidFill>
                  <a:schemeClr val="tx1"/>
                </a:solidFill>
                <a:latin typeface="NikoshBAN" pitchFamily="2" charset="0"/>
                <a:cs typeface="NikoshBAN" pitchFamily="2" charset="0"/>
              </a:rPr>
              <a:t>শ্রে</a:t>
            </a:r>
            <a:r>
              <a:rPr lang="en-US" sz="4000" dirty="0" err="1" smtClean="0">
                <a:solidFill>
                  <a:schemeClr val="tx1"/>
                </a:solidFill>
                <a:latin typeface="NikoshBAN" pitchFamily="2" charset="0"/>
                <a:cs typeface="NikoshBAN" pitchFamily="2" charset="0"/>
              </a:rPr>
              <a:t>ণিঃ</a:t>
            </a:r>
            <a:r>
              <a:rPr lang="bn-IN"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নবম</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বিষয়ঃ</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বাংলা</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প্রথম</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পত্র</a:t>
            </a:r>
            <a:r>
              <a:rPr lang="en-US" sz="4000" dirty="0" smtClean="0">
                <a:solidFill>
                  <a:schemeClr val="tx1"/>
                </a:solidFill>
                <a:latin typeface="NikoshBAN" pitchFamily="2" charset="0"/>
                <a:cs typeface="NikoshBAN" pitchFamily="2" charset="0"/>
              </a:rPr>
              <a:t> </a:t>
            </a:r>
            <a:endParaRPr lang="bn-BD" sz="4000" dirty="0" smtClean="0">
              <a:solidFill>
                <a:schemeClr val="tx1"/>
              </a:solidFill>
              <a:latin typeface="NikoshBAN" pitchFamily="2" charset="0"/>
              <a:cs typeface="NikoshBAN" pitchFamily="2" charset="0"/>
            </a:endParaRPr>
          </a:p>
          <a:p>
            <a:pPr algn="ctr"/>
            <a:r>
              <a:rPr lang="bn-BD" sz="4000" dirty="0" smtClean="0">
                <a:solidFill>
                  <a:schemeClr val="tx1"/>
                </a:solidFill>
                <a:latin typeface="NikoshBAN" pitchFamily="2" charset="0"/>
                <a:cs typeface="NikoshBAN" pitchFamily="2" charset="0"/>
              </a:rPr>
              <a:t>সময়ঃ </a:t>
            </a:r>
            <a:r>
              <a:rPr lang="bn-BD" sz="4000" smtClean="0">
                <a:solidFill>
                  <a:schemeClr val="tx1"/>
                </a:solidFill>
                <a:latin typeface="NikoshBAN" pitchFamily="2" charset="0"/>
                <a:cs typeface="NikoshBAN" pitchFamily="2" charset="0"/>
              </a:rPr>
              <a:t>৫০ </a:t>
            </a:r>
            <a:r>
              <a:rPr lang="bn-BD" sz="4000" smtClean="0">
                <a:solidFill>
                  <a:schemeClr val="tx1"/>
                </a:solidFill>
                <a:latin typeface="NikoshBAN" pitchFamily="2" charset="0"/>
                <a:cs typeface="NikoshBAN" pitchFamily="2" charset="0"/>
              </a:rPr>
              <a:t>মিনিট</a:t>
            </a:r>
            <a:endParaRPr lang="en-US" sz="4000" dirty="0" smtClean="0">
              <a:solidFill>
                <a:schemeClr val="tx1"/>
              </a:solidFill>
              <a:latin typeface="NikoshBAN" pitchFamily="2" charset="0"/>
              <a:cs typeface="NikoshBAN" pitchFamily="2" charset="0"/>
            </a:endParaRPr>
          </a:p>
          <a:p>
            <a:pPr algn="ctr"/>
            <a:endParaRPr lang="bn-BD" sz="4000" dirty="0">
              <a:solidFill>
                <a:schemeClr val="tx1"/>
              </a:solidFill>
              <a:latin typeface="NikoshBAN" pitchFamily="2" charset="0"/>
              <a:cs typeface="NikoshBAN" pitchFamily="2" charset="0"/>
            </a:endParaRPr>
          </a:p>
        </p:txBody>
      </p:sp>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68322" y="773719"/>
            <a:ext cx="1734075" cy="2181556"/>
          </a:xfrm>
          <a:prstGeom prst="rect">
            <a:avLst/>
          </a:prstGeom>
        </p:spPr>
      </p:pic>
      <p:pic>
        <p:nvPicPr>
          <p:cNvPr id="14" name="Picture 13" descr="DSC_9598 (2).jpg"/>
          <p:cNvPicPr>
            <a:picLocks noChangeAspect="1"/>
          </p:cNvPicPr>
          <p:nvPr/>
        </p:nvPicPr>
        <p:blipFill>
          <a:blip r:embed="rId3" cstate="print"/>
          <a:stretch>
            <a:fillRect/>
          </a:stretch>
        </p:blipFill>
        <p:spPr>
          <a:xfrm>
            <a:off x="1940244" y="773722"/>
            <a:ext cx="2012777" cy="2173231"/>
          </a:xfrm>
          <a:prstGeom prst="rect">
            <a:avLst/>
          </a:prstGeom>
        </p:spPr>
      </p:pic>
    </p:spTree>
    <p:extLst>
      <p:ext uri="{BB962C8B-B14F-4D97-AF65-F5344CB8AC3E}">
        <p14:creationId xmlns="" xmlns:p14="http://schemas.microsoft.com/office/powerpoint/2010/main" val="316157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12">
                                            <p:txEl>
                                              <p:pRg st="0" end="0"/>
                                            </p:txEl>
                                          </p:spTgt>
                                        </p:tgtEl>
                                        <p:attrNameLst>
                                          <p:attrName>ppt_w</p:attrName>
                                        </p:attrNameLst>
                                      </p:cBhvr>
                                    </p:anim>
                                    <p:anim by="(#ppt_w*0.50)" calcmode="lin" valueType="num">
                                      <p:cBhvr>
                                        <p:cTn id="8" dur="250" decel="50000" autoRev="1" fill="hold">
                                          <p:stCondLst>
                                            <p:cond delay="0"/>
                                          </p:stCondLst>
                                        </p:cTn>
                                        <p:tgtEl>
                                          <p:spTgt spid="12">
                                            <p:txEl>
                                              <p:pRg st="0" end="0"/>
                                            </p:txEl>
                                          </p:spTgt>
                                        </p:tgtEl>
                                        <p:attrNameLst>
                                          <p:attrName>ppt_x</p:attrName>
                                        </p:attrNameLst>
                                      </p:cBhvr>
                                    </p:anim>
                                    <p:anim from="(-#ppt_h/2)" to="(#ppt_y)" calcmode="lin" valueType="num">
                                      <p:cBhvr>
                                        <p:cTn id="9" dur="500" fill="hold">
                                          <p:stCondLst>
                                            <p:cond delay="0"/>
                                          </p:stCondLst>
                                        </p:cTn>
                                        <p:tgtEl>
                                          <p:spTgt spid="12">
                                            <p:txEl>
                                              <p:pRg st="0" end="0"/>
                                            </p:txEl>
                                          </p:spTgt>
                                        </p:tgtEl>
                                        <p:attrNameLst>
                                          <p:attrName>ppt_y</p:attrName>
                                        </p:attrNameLst>
                                      </p:cBhvr>
                                    </p:anim>
                                    <p:animRot by="21600000">
                                      <p:cBhvr>
                                        <p:cTn id="10" dur="500" fill="hold">
                                          <p:stCondLst>
                                            <p:cond delay="0"/>
                                          </p:stCondLst>
                                        </p:cTn>
                                        <p:tgtEl>
                                          <p:spTgt spid="12">
                                            <p:txEl>
                                              <p:pRg st="0" end="0"/>
                                            </p:txEl>
                                          </p:spTgt>
                                        </p:tgtEl>
                                        <p:attrNameLst>
                                          <p:attrName>r</p:attrName>
                                        </p:attrNameLst>
                                      </p:cBhvr>
                                    </p:animRot>
                                  </p:childTnLst>
                                </p:cTn>
                              </p:par>
                              <p:par>
                                <p:cTn id="11" presetID="56" presetClass="entr" presetSubtype="0" fill="hold" nodeType="withEffect">
                                  <p:stCondLst>
                                    <p:cond delay="0"/>
                                  </p:stCondLst>
                                  <p:iterate type="lt">
                                    <p:tmPct val="10000"/>
                                  </p:iterate>
                                  <p:childTnLst>
                                    <p:set>
                                      <p:cBhvr>
                                        <p:cTn id="12" dur="1" fill="hold">
                                          <p:stCondLst>
                                            <p:cond delay="0"/>
                                          </p:stCondLst>
                                        </p:cTn>
                                        <p:tgtEl>
                                          <p:spTgt spid="12">
                                            <p:txEl>
                                              <p:pRg st="1" end="1"/>
                                            </p:txEl>
                                          </p:spTgt>
                                        </p:tgtEl>
                                        <p:attrNameLst>
                                          <p:attrName>style.visibility</p:attrName>
                                        </p:attrNameLst>
                                      </p:cBhvr>
                                      <p:to>
                                        <p:strVal val="visible"/>
                                      </p:to>
                                    </p:set>
                                    <p:anim by="(-#ppt_w*2)" calcmode="lin" valueType="num">
                                      <p:cBhvr rctx="PPT">
                                        <p:cTn id="13" dur="250" autoRev="1" fill="hold">
                                          <p:stCondLst>
                                            <p:cond delay="0"/>
                                          </p:stCondLst>
                                        </p:cTn>
                                        <p:tgtEl>
                                          <p:spTgt spid="12">
                                            <p:txEl>
                                              <p:pRg st="1" end="1"/>
                                            </p:txEl>
                                          </p:spTgt>
                                        </p:tgtEl>
                                        <p:attrNameLst>
                                          <p:attrName>ppt_w</p:attrName>
                                        </p:attrNameLst>
                                      </p:cBhvr>
                                    </p:anim>
                                    <p:anim by="(#ppt_w*0.50)" calcmode="lin" valueType="num">
                                      <p:cBhvr>
                                        <p:cTn id="14" dur="250" decel="50000" autoRev="1" fill="hold">
                                          <p:stCondLst>
                                            <p:cond delay="0"/>
                                          </p:stCondLst>
                                        </p:cTn>
                                        <p:tgtEl>
                                          <p:spTgt spid="12">
                                            <p:txEl>
                                              <p:pRg st="1" end="1"/>
                                            </p:txEl>
                                          </p:spTgt>
                                        </p:tgtEl>
                                        <p:attrNameLst>
                                          <p:attrName>ppt_x</p:attrName>
                                        </p:attrNameLst>
                                      </p:cBhvr>
                                    </p:anim>
                                    <p:anim from="(-#ppt_h/2)" to="(#ppt_y)" calcmode="lin" valueType="num">
                                      <p:cBhvr>
                                        <p:cTn id="15" dur="500" fill="hold">
                                          <p:stCondLst>
                                            <p:cond delay="0"/>
                                          </p:stCondLst>
                                        </p:cTn>
                                        <p:tgtEl>
                                          <p:spTgt spid="12">
                                            <p:txEl>
                                              <p:pRg st="1" end="1"/>
                                            </p:txEl>
                                          </p:spTgt>
                                        </p:tgtEl>
                                        <p:attrNameLst>
                                          <p:attrName>ppt_y</p:attrName>
                                        </p:attrNameLst>
                                      </p:cBhvr>
                                    </p:anim>
                                    <p:animRot by="21600000">
                                      <p:cBhvr>
                                        <p:cTn id="16" dur="500" fill="hold">
                                          <p:stCondLst>
                                            <p:cond delay="0"/>
                                          </p:stCondLst>
                                        </p:cTn>
                                        <p:tgtEl>
                                          <p:spTgt spid="12">
                                            <p:txEl>
                                              <p:pRg st="1" end="1"/>
                                            </p:txEl>
                                          </p:spTgt>
                                        </p:tgtEl>
                                        <p:attrNameLst>
                                          <p:attrName>r</p:attrName>
                                        </p:attrNameLst>
                                      </p:cBhvr>
                                    </p:animRot>
                                  </p:childTnLst>
                                </p:cTn>
                              </p:par>
                              <p:par>
                                <p:cTn id="17" presetID="56" presetClass="entr" presetSubtype="0" fill="hold" nodeType="withEffect">
                                  <p:stCondLst>
                                    <p:cond delay="0"/>
                                  </p:stCondLst>
                                  <p:iterate type="lt">
                                    <p:tmPct val="10000"/>
                                  </p:iterate>
                                  <p:childTnLst>
                                    <p:set>
                                      <p:cBhvr>
                                        <p:cTn id="18" dur="1" fill="hold">
                                          <p:stCondLst>
                                            <p:cond delay="0"/>
                                          </p:stCondLst>
                                        </p:cTn>
                                        <p:tgtEl>
                                          <p:spTgt spid="12">
                                            <p:txEl>
                                              <p:pRg st="2" end="2"/>
                                            </p:txEl>
                                          </p:spTgt>
                                        </p:tgtEl>
                                        <p:attrNameLst>
                                          <p:attrName>style.visibility</p:attrName>
                                        </p:attrNameLst>
                                      </p:cBhvr>
                                      <p:to>
                                        <p:strVal val="visible"/>
                                      </p:to>
                                    </p:set>
                                    <p:anim by="(-#ppt_w*2)" calcmode="lin" valueType="num">
                                      <p:cBhvr rctx="PPT">
                                        <p:cTn id="19" dur="250" autoRev="1" fill="hold">
                                          <p:stCondLst>
                                            <p:cond delay="0"/>
                                          </p:stCondLst>
                                        </p:cTn>
                                        <p:tgtEl>
                                          <p:spTgt spid="12">
                                            <p:txEl>
                                              <p:pRg st="2" end="2"/>
                                            </p:txEl>
                                          </p:spTgt>
                                        </p:tgtEl>
                                        <p:attrNameLst>
                                          <p:attrName>ppt_w</p:attrName>
                                        </p:attrNameLst>
                                      </p:cBhvr>
                                    </p:anim>
                                    <p:anim by="(#ppt_w*0.50)" calcmode="lin" valueType="num">
                                      <p:cBhvr>
                                        <p:cTn id="20" dur="250" decel="50000" autoRev="1" fill="hold">
                                          <p:stCondLst>
                                            <p:cond delay="0"/>
                                          </p:stCondLst>
                                        </p:cTn>
                                        <p:tgtEl>
                                          <p:spTgt spid="12">
                                            <p:txEl>
                                              <p:pRg st="2" end="2"/>
                                            </p:txEl>
                                          </p:spTgt>
                                        </p:tgtEl>
                                        <p:attrNameLst>
                                          <p:attrName>ppt_x</p:attrName>
                                        </p:attrNameLst>
                                      </p:cBhvr>
                                    </p:anim>
                                    <p:anim from="(-#ppt_h/2)" to="(#ppt_y)" calcmode="lin" valueType="num">
                                      <p:cBhvr>
                                        <p:cTn id="21" dur="500" fill="hold">
                                          <p:stCondLst>
                                            <p:cond delay="0"/>
                                          </p:stCondLst>
                                        </p:cTn>
                                        <p:tgtEl>
                                          <p:spTgt spid="12">
                                            <p:txEl>
                                              <p:pRg st="2" end="2"/>
                                            </p:txEl>
                                          </p:spTgt>
                                        </p:tgtEl>
                                        <p:attrNameLst>
                                          <p:attrName>ppt_y</p:attrName>
                                        </p:attrNameLst>
                                      </p:cBhvr>
                                    </p:anim>
                                    <p:animRot by="21600000">
                                      <p:cBhvr>
                                        <p:cTn id="22" dur="500" fill="hold">
                                          <p:stCondLst>
                                            <p:cond delay="0"/>
                                          </p:stCondLst>
                                        </p:cTn>
                                        <p:tgtEl>
                                          <p:spTgt spid="12">
                                            <p:txEl>
                                              <p:pRg st="2" end="2"/>
                                            </p:txEl>
                                          </p:spTgt>
                                        </p:tgtEl>
                                        <p:attrNameLst>
                                          <p:attrName>r</p:attrName>
                                        </p:attrNameLst>
                                      </p:cBhvr>
                                    </p:animRot>
                                  </p:childTnLst>
                                </p:cTn>
                              </p:par>
                              <p:par>
                                <p:cTn id="23" presetID="3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par>
                                <p:cTn id="29" presetID="56" presetClass="entr" presetSubtype="0" fill="hold" nodeType="withEffect">
                                  <p:stCondLst>
                                    <p:cond delay="0"/>
                                  </p:stCondLst>
                                  <p:iterate type="lt">
                                    <p:tmPct val="10000"/>
                                  </p:iterate>
                                  <p:childTnLst>
                                    <p:set>
                                      <p:cBhvr>
                                        <p:cTn id="30" dur="1" fill="hold">
                                          <p:stCondLst>
                                            <p:cond delay="0"/>
                                          </p:stCondLst>
                                        </p:cTn>
                                        <p:tgtEl>
                                          <p:spTgt spid="11">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1">
                                            <p:txEl>
                                              <p:pRg st="0" end="0"/>
                                            </p:txEl>
                                          </p:spTgt>
                                        </p:tgtEl>
                                        <p:attrNameLst>
                                          <p:attrName>ppt_w</p:attrName>
                                        </p:attrNameLst>
                                      </p:cBhvr>
                                    </p:anim>
                                    <p:anim by="(#ppt_w*0.50)" calcmode="lin" valueType="num">
                                      <p:cBhvr>
                                        <p:cTn id="32" dur="500" decel="50000" autoRev="1" fill="hold">
                                          <p:stCondLst>
                                            <p:cond delay="0"/>
                                          </p:stCondLst>
                                        </p:cTn>
                                        <p:tgtEl>
                                          <p:spTgt spid="11">
                                            <p:txEl>
                                              <p:pRg st="0" end="0"/>
                                            </p:txEl>
                                          </p:spTgt>
                                        </p:tgtEl>
                                        <p:attrNameLst>
                                          <p:attrName>ppt_x</p:attrName>
                                        </p:attrNameLst>
                                      </p:cBhvr>
                                    </p:anim>
                                    <p:anim from="(-#ppt_h/2)" to="(#ppt_y)" calcmode="lin" valueType="num">
                                      <p:cBhvr>
                                        <p:cTn id="33" dur="1000" fill="hold">
                                          <p:stCondLst>
                                            <p:cond delay="0"/>
                                          </p:stCondLst>
                                        </p:cTn>
                                        <p:tgtEl>
                                          <p:spTgt spid="11">
                                            <p:txEl>
                                              <p:pRg st="0" end="0"/>
                                            </p:txEl>
                                          </p:spTgt>
                                        </p:tgtEl>
                                        <p:attrNameLst>
                                          <p:attrName>ppt_y</p:attrName>
                                        </p:attrNameLst>
                                      </p:cBhvr>
                                    </p:anim>
                                    <p:animRot by="21600000">
                                      <p:cBhvr>
                                        <p:cTn id="34" dur="1000" fill="hold">
                                          <p:stCondLst>
                                            <p:cond delay="0"/>
                                          </p:stCondLst>
                                        </p:cTn>
                                        <p:tgtEl>
                                          <p:spTgt spid="11">
                                            <p:txEl>
                                              <p:pRg st="0" end="0"/>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11">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11">
                                            <p:txEl>
                                              <p:pRg st="1" end="1"/>
                                            </p:txEl>
                                          </p:spTgt>
                                        </p:tgtEl>
                                        <p:attrNameLst>
                                          <p:attrName>ppt_w</p:attrName>
                                        </p:attrNameLst>
                                      </p:cBhvr>
                                    </p:anim>
                                    <p:anim by="(#ppt_w*0.50)" calcmode="lin" valueType="num">
                                      <p:cBhvr>
                                        <p:cTn id="38" dur="500" decel="50000" autoRev="1" fill="hold">
                                          <p:stCondLst>
                                            <p:cond delay="0"/>
                                          </p:stCondLst>
                                        </p:cTn>
                                        <p:tgtEl>
                                          <p:spTgt spid="11">
                                            <p:txEl>
                                              <p:pRg st="1" end="1"/>
                                            </p:txEl>
                                          </p:spTgt>
                                        </p:tgtEl>
                                        <p:attrNameLst>
                                          <p:attrName>ppt_x</p:attrName>
                                        </p:attrNameLst>
                                      </p:cBhvr>
                                    </p:anim>
                                    <p:anim from="(-#ppt_h/2)" to="(#ppt_y)" calcmode="lin" valueType="num">
                                      <p:cBhvr>
                                        <p:cTn id="39" dur="1000" fill="hold">
                                          <p:stCondLst>
                                            <p:cond delay="0"/>
                                          </p:stCondLst>
                                        </p:cTn>
                                        <p:tgtEl>
                                          <p:spTgt spid="11">
                                            <p:txEl>
                                              <p:pRg st="1" end="1"/>
                                            </p:txEl>
                                          </p:spTgt>
                                        </p:tgtEl>
                                        <p:attrNameLst>
                                          <p:attrName>ppt_y</p:attrName>
                                        </p:attrNameLst>
                                      </p:cBhvr>
                                    </p:anim>
                                    <p:animRot by="21600000">
                                      <p:cBhvr>
                                        <p:cTn id="40" dur="1000" fill="hold">
                                          <p:stCondLst>
                                            <p:cond delay="0"/>
                                          </p:stCondLst>
                                        </p:cTn>
                                        <p:tgtEl>
                                          <p:spTgt spid="11">
                                            <p:txEl>
                                              <p:pRg st="1" end="1"/>
                                            </p:txEl>
                                          </p:spTgt>
                                        </p:tgtEl>
                                        <p:attrNameLst>
                                          <p:attrName>r</p:attrName>
                                        </p:attrNameLst>
                                      </p:cBhvr>
                                    </p:animRot>
                                  </p:childTnLst>
                                </p:cTn>
                              </p:par>
                              <p:par>
                                <p:cTn id="41" presetID="56" presetClass="entr" presetSubtype="0" fill="hold" nodeType="withEffect">
                                  <p:stCondLst>
                                    <p:cond delay="0"/>
                                  </p:stCondLst>
                                  <p:iterate type="lt">
                                    <p:tmPct val="10000"/>
                                  </p:iterate>
                                  <p:childTnLst>
                                    <p:set>
                                      <p:cBhvr>
                                        <p:cTn id="42" dur="1" fill="hold">
                                          <p:stCondLst>
                                            <p:cond delay="0"/>
                                          </p:stCondLst>
                                        </p:cTn>
                                        <p:tgtEl>
                                          <p:spTgt spid="11">
                                            <p:txEl>
                                              <p:pRg st="2" end="2"/>
                                            </p:txEl>
                                          </p:spTgt>
                                        </p:tgtEl>
                                        <p:attrNameLst>
                                          <p:attrName>style.visibility</p:attrName>
                                        </p:attrNameLst>
                                      </p:cBhvr>
                                      <p:to>
                                        <p:strVal val="visible"/>
                                      </p:to>
                                    </p:set>
                                    <p:anim by="(-#ppt_w*2)" calcmode="lin" valueType="num">
                                      <p:cBhvr rctx="PPT">
                                        <p:cTn id="43" dur="500" autoRev="1" fill="hold">
                                          <p:stCondLst>
                                            <p:cond delay="0"/>
                                          </p:stCondLst>
                                        </p:cTn>
                                        <p:tgtEl>
                                          <p:spTgt spid="11">
                                            <p:txEl>
                                              <p:pRg st="2" end="2"/>
                                            </p:txEl>
                                          </p:spTgt>
                                        </p:tgtEl>
                                        <p:attrNameLst>
                                          <p:attrName>ppt_w</p:attrName>
                                        </p:attrNameLst>
                                      </p:cBhvr>
                                    </p:anim>
                                    <p:anim by="(#ppt_w*0.50)" calcmode="lin" valueType="num">
                                      <p:cBhvr>
                                        <p:cTn id="44" dur="500" decel="50000" autoRev="1" fill="hold">
                                          <p:stCondLst>
                                            <p:cond delay="0"/>
                                          </p:stCondLst>
                                        </p:cTn>
                                        <p:tgtEl>
                                          <p:spTgt spid="11">
                                            <p:txEl>
                                              <p:pRg st="2" end="2"/>
                                            </p:txEl>
                                          </p:spTgt>
                                        </p:tgtEl>
                                        <p:attrNameLst>
                                          <p:attrName>ppt_x</p:attrName>
                                        </p:attrNameLst>
                                      </p:cBhvr>
                                    </p:anim>
                                    <p:anim from="(-#ppt_h/2)" to="(#ppt_y)" calcmode="lin" valueType="num">
                                      <p:cBhvr>
                                        <p:cTn id="45" dur="1000" fill="hold">
                                          <p:stCondLst>
                                            <p:cond delay="0"/>
                                          </p:stCondLst>
                                        </p:cTn>
                                        <p:tgtEl>
                                          <p:spTgt spid="11">
                                            <p:txEl>
                                              <p:pRg st="2" end="2"/>
                                            </p:txEl>
                                          </p:spTgt>
                                        </p:tgtEl>
                                        <p:attrNameLst>
                                          <p:attrName>ppt_y</p:attrName>
                                        </p:attrNameLst>
                                      </p:cBhvr>
                                    </p:anim>
                                    <p:animRot by="21600000">
                                      <p:cBhvr>
                                        <p:cTn id="46" dur="1000" fill="hold">
                                          <p:stCondLst>
                                            <p:cond delay="0"/>
                                          </p:stCondLst>
                                        </p:cTn>
                                        <p:tgtEl>
                                          <p:spTgt spid="11">
                                            <p:txEl>
                                              <p:pRg st="2" end="2"/>
                                            </p:txEl>
                                          </p:spTgt>
                                        </p:tgtEl>
                                        <p:attrNameLst>
                                          <p:attrName>r</p:attrName>
                                        </p:attrNameLst>
                                      </p:cBhvr>
                                    </p:animRot>
                                  </p:childTnLst>
                                </p:cTn>
                              </p:par>
                              <p:par>
                                <p:cTn id="47" presetID="56" presetClass="entr" presetSubtype="0" fill="hold" nodeType="withEffect">
                                  <p:stCondLst>
                                    <p:cond delay="0"/>
                                  </p:stCondLst>
                                  <p:iterate type="lt">
                                    <p:tmPct val="10000"/>
                                  </p:iterate>
                                  <p:childTnLst>
                                    <p:set>
                                      <p:cBhvr>
                                        <p:cTn id="48" dur="1" fill="hold">
                                          <p:stCondLst>
                                            <p:cond delay="0"/>
                                          </p:stCondLst>
                                        </p:cTn>
                                        <p:tgtEl>
                                          <p:spTgt spid="11">
                                            <p:txEl>
                                              <p:pRg st="3" end="3"/>
                                            </p:txEl>
                                          </p:spTgt>
                                        </p:tgtEl>
                                        <p:attrNameLst>
                                          <p:attrName>style.visibility</p:attrName>
                                        </p:attrNameLst>
                                      </p:cBhvr>
                                      <p:to>
                                        <p:strVal val="visible"/>
                                      </p:to>
                                    </p:set>
                                    <p:anim by="(-#ppt_w*2)" calcmode="lin" valueType="num">
                                      <p:cBhvr rctx="PPT">
                                        <p:cTn id="49" dur="500" autoRev="1" fill="hold">
                                          <p:stCondLst>
                                            <p:cond delay="0"/>
                                          </p:stCondLst>
                                        </p:cTn>
                                        <p:tgtEl>
                                          <p:spTgt spid="11">
                                            <p:txEl>
                                              <p:pRg st="3" end="3"/>
                                            </p:txEl>
                                          </p:spTgt>
                                        </p:tgtEl>
                                        <p:attrNameLst>
                                          <p:attrName>ppt_w</p:attrName>
                                        </p:attrNameLst>
                                      </p:cBhvr>
                                    </p:anim>
                                    <p:anim by="(#ppt_w*0.50)" calcmode="lin" valueType="num">
                                      <p:cBhvr>
                                        <p:cTn id="50" dur="500" decel="50000" autoRev="1" fill="hold">
                                          <p:stCondLst>
                                            <p:cond delay="0"/>
                                          </p:stCondLst>
                                        </p:cTn>
                                        <p:tgtEl>
                                          <p:spTgt spid="11">
                                            <p:txEl>
                                              <p:pRg st="3" end="3"/>
                                            </p:txEl>
                                          </p:spTgt>
                                        </p:tgtEl>
                                        <p:attrNameLst>
                                          <p:attrName>ppt_x</p:attrName>
                                        </p:attrNameLst>
                                      </p:cBhvr>
                                    </p:anim>
                                    <p:anim from="(-#ppt_h/2)" to="(#ppt_y)" calcmode="lin" valueType="num">
                                      <p:cBhvr>
                                        <p:cTn id="51" dur="1000" fill="hold">
                                          <p:stCondLst>
                                            <p:cond delay="0"/>
                                          </p:stCondLst>
                                        </p:cTn>
                                        <p:tgtEl>
                                          <p:spTgt spid="11">
                                            <p:txEl>
                                              <p:pRg st="3" end="3"/>
                                            </p:txEl>
                                          </p:spTgt>
                                        </p:tgtEl>
                                        <p:attrNameLst>
                                          <p:attrName>ppt_y</p:attrName>
                                        </p:attrNameLst>
                                      </p:cBhvr>
                                    </p:anim>
                                    <p:animRot by="21600000">
                                      <p:cBhvr>
                                        <p:cTn id="52" dur="1000" fill="hold">
                                          <p:stCondLst>
                                            <p:cond delay="0"/>
                                          </p:stCondLst>
                                        </p:cTn>
                                        <p:tgtEl>
                                          <p:spTgt spid="11">
                                            <p:txEl>
                                              <p:pRg st="3" end="3"/>
                                            </p:txEl>
                                          </p:spTgt>
                                        </p:tgtEl>
                                        <p:attrNameLst>
                                          <p:attrName>r</p:attrName>
                                        </p:attrNameLst>
                                      </p:cBhvr>
                                    </p:animRot>
                                  </p:childTnLst>
                                </p:cTn>
                              </p:par>
                              <p:par>
                                <p:cTn id="53" presetID="56" presetClass="entr" presetSubtype="0" fill="hold" nodeType="withEffect">
                                  <p:stCondLst>
                                    <p:cond delay="0"/>
                                  </p:stCondLst>
                                  <p:iterate type="lt">
                                    <p:tmPct val="10000"/>
                                  </p:iterate>
                                  <p:childTnLst>
                                    <p:set>
                                      <p:cBhvr>
                                        <p:cTn id="54" dur="1" fill="hold">
                                          <p:stCondLst>
                                            <p:cond delay="0"/>
                                          </p:stCondLst>
                                        </p:cTn>
                                        <p:tgtEl>
                                          <p:spTgt spid="11">
                                            <p:txEl>
                                              <p:pRg st="4" end="4"/>
                                            </p:txEl>
                                          </p:spTgt>
                                        </p:tgtEl>
                                        <p:attrNameLst>
                                          <p:attrName>style.visibility</p:attrName>
                                        </p:attrNameLst>
                                      </p:cBhvr>
                                      <p:to>
                                        <p:strVal val="visible"/>
                                      </p:to>
                                    </p:set>
                                    <p:anim by="(-#ppt_w*2)" calcmode="lin" valueType="num">
                                      <p:cBhvr rctx="PPT">
                                        <p:cTn id="55" dur="500" autoRev="1" fill="hold">
                                          <p:stCondLst>
                                            <p:cond delay="0"/>
                                          </p:stCondLst>
                                        </p:cTn>
                                        <p:tgtEl>
                                          <p:spTgt spid="11">
                                            <p:txEl>
                                              <p:pRg st="4" end="4"/>
                                            </p:txEl>
                                          </p:spTgt>
                                        </p:tgtEl>
                                        <p:attrNameLst>
                                          <p:attrName>ppt_w</p:attrName>
                                        </p:attrNameLst>
                                      </p:cBhvr>
                                    </p:anim>
                                    <p:anim by="(#ppt_w*0.50)" calcmode="lin" valueType="num">
                                      <p:cBhvr>
                                        <p:cTn id="56" dur="500" decel="50000" autoRev="1" fill="hold">
                                          <p:stCondLst>
                                            <p:cond delay="0"/>
                                          </p:stCondLst>
                                        </p:cTn>
                                        <p:tgtEl>
                                          <p:spTgt spid="11">
                                            <p:txEl>
                                              <p:pRg st="4" end="4"/>
                                            </p:txEl>
                                          </p:spTgt>
                                        </p:tgtEl>
                                        <p:attrNameLst>
                                          <p:attrName>ppt_x</p:attrName>
                                        </p:attrNameLst>
                                      </p:cBhvr>
                                    </p:anim>
                                    <p:anim from="(-#ppt_h/2)" to="(#ppt_y)" calcmode="lin" valueType="num">
                                      <p:cBhvr>
                                        <p:cTn id="57" dur="1000" fill="hold">
                                          <p:stCondLst>
                                            <p:cond delay="0"/>
                                          </p:stCondLst>
                                        </p:cTn>
                                        <p:tgtEl>
                                          <p:spTgt spid="11">
                                            <p:txEl>
                                              <p:pRg st="4" end="4"/>
                                            </p:txEl>
                                          </p:spTgt>
                                        </p:tgtEl>
                                        <p:attrNameLst>
                                          <p:attrName>ppt_y</p:attrName>
                                        </p:attrNameLst>
                                      </p:cBhvr>
                                    </p:anim>
                                    <p:animRot by="21600000">
                                      <p:cBhvr>
                                        <p:cTn id="58" dur="1000" fill="hold">
                                          <p:stCondLst>
                                            <p:cond delay="0"/>
                                          </p:stCondLst>
                                        </p:cTn>
                                        <p:tgtEl>
                                          <p:spTgt spid="1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9430" y="3028013"/>
            <a:ext cx="4916773" cy="2875880"/>
          </a:xfrm>
          <a:prstGeom prst="rect">
            <a:avLst/>
          </a:prstGeom>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69430" y="149902"/>
            <a:ext cx="4916773" cy="2758190"/>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943598" y="3028013"/>
            <a:ext cx="5164113" cy="2882072"/>
          </a:xfrm>
          <a:prstGeom prst="rect">
            <a:avLst/>
          </a:prstGeom>
        </p:spPr>
      </p:pic>
      <p:pic>
        <p:nvPicPr>
          <p:cNvPr id="6" name="Picture 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943598" y="149902"/>
            <a:ext cx="5164113" cy="2758190"/>
          </a:xfrm>
          <a:prstGeom prst="rect">
            <a:avLst/>
          </a:prstGeom>
        </p:spPr>
      </p:pic>
      <p:sp>
        <p:nvSpPr>
          <p:cNvPr id="8" name="TextBox 7"/>
          <p:cNvSpPr txBox="1"/>
          <p:nvPr/>
        </p:nvSpPr>
        <p:spPr>
          <a:xfrm>
            <a:off x="869430" y="5903893"/>
            <a:ext cx="10238281" cy="954107"/>
          </a:xfrm>
          <a:prstGeom prst="rect">
            <a:avLst/>
          </a:prstGeom>
          <a:solidFill>
            <a:schemeClr val="accent6">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তাহার আভিজাত্য-গৌরব নাই,পদ-গৌরব অহঙ্কার নাই, অনায়াসে প্রাণের মুক্ত উদারতা তোমাদের ঘৃণ্য এই “ছোটলোক” কে বক্ষে ধরিয়া ভাই বলিয়া ডাকিয়াছেন।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72267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plus(in)">
                                      <p:cBhvr>
                                        <p:cTn id="11" dur="2000"/>
                                        <p:tgtEl>
                                          <p:spTgt spid="6"/>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plus(in)">
                                      <p:cBhvr>
                                        <p:cTn id="15" dur="2000"/>
                                        <p:tgtEl>
                                          <p:spTgt spid="3"/>
                                        </p:tgtEl>
                                      </p:cBhvr>
                                    </p:animEffect>
                                  </p:childTnLst>
                                </p:cTn>
                              </p:par>
                            </p:childTnLst>
                          </p:cTn>
                        </p:par>
                        <p:par>
                          <p:cTn id="16" fill="hold">
                            <p:stCondLst>
                              <p:cond delay="6000"/>
                            </p:stCondLst>
                            <p:childTnLst>
                              <p:par>
                                <p:cTn id="17" presetID="1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085"/>
            <a:ext cx="12192000" cy="68690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25687" y="47656"/>
            <a:ext cx="5481828" cy="2591588"/>
          </a:xfrm>
          <a:prstGeom prst="rect">
            <a:avLst/>
          </a:prstGeom>
        </p:spPr>
      </p:pic>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t="31615"/>
          <a:stretch/>
        </p:blipFill>
        <p:spPr>
          <a:xfrm>
            <a:off x="5925687" y="2717291"/>
            <a:ext cx="5481828" cy="2677667"/>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9490" y="2717291"/>
            <a:ext cx="5048104" cy="2677667"/>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79489" y="57309"/>
            <a:ext cx="5048105" cy="2591588"/>
          </a:xfrm>
          <a:prstGeom prst="rect">
            <a:avLst/>
          </a:prstGeom>
        </p:spPr>
      </p:pic>
      <p:sp>
        <p:nvSpPr>
          <p:cNvPr id="8" name="TextBox 7"/>
          <p:cNvSpPr txBox="1"/>
          <p:nvPr/>
        </p:nvSpPr>
        <p:spPr>
          <a:xfrm>
            <a:off x="779490" y="5473005"/>
            <a:ext cx="1062802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সে আহবানে জাতিভেদ নাই, ধর্মভেদ নাই, সমাজ-ভেদ নাই- সে যে ডাকার মত ডাকা- তাই নিখিল ভারত বাসী , এই উপেক্ষিত হতভাগারা তাঁহার দিকে এতো হা হা করিয়া ব্যগ্র বাহু মেলিয়া ছুটিয়াছে। হায় তাহাদেরকে  কেউ এমন করিয়া বুক ভরা স্নেহ দিয়া আহবান করেনাই।</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63112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4)">
                                      <p:cBhvr>
                                        <p:cTn id="11" dur="2000"/>
                                        <p:tgtEl>
                                          <p:spTgt spid="2"/>
                                        </p:tgtEl>
                                      </p:cBhvr>
                                    </p:animEffect>
                                  </p:childTnLst>
                                </p:cTn>
                              </p:par>
                            </p:childTnLst>
                          </p:cTn>
                        </p:par>
                        <p:par>
                          <p:cTn id="12" fill="hold">
                            <p:stCondLst>
                              <p:cond delay="4000"/>
                            </p:stCondLst>
                            <p:childTnLst>
                              <p:par>
                                <p:cTn id="13" presetID="21"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par>
                          <p:cTn id="16" fill="hold">
                            <p:stCondLst>
                              <p:cond delay="6000"/>
                            </p:stCondLst>
                            <p:childTnLst>
                              <p:par>
                                <p:cTn id="17" presetID="21"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4)">
                                      <p:cBhvr>
                                        <p:cTn id="19" dur="2000"/>
                                        <p:tgtEl>
                                          <p:spTgt spid="4"/>
                                        </p:tgtEl>
                                      </p:cBhvr>
                                    </p:animEffect>
                                  </p:childTnLst>
                                </p:cTn>
                              </p:par>
                            </p:childTnLst>
                          </p:cTn>
                        </p:par>
                        <p:par>
                          <p:cTn id="20" fill="hold">
                            <p:stCondLst>
                              <p:cond delay="8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90661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9489" y="134911"/>
            <a:ext cx="4936363" cy="2908540"/>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848065" y="3153556"/>
            <a:ext cx="5589430" cy="2368059"/>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848065" y="134911"/>
            <a:ext cx="5589430" cy="2894382"/>
          </a:xfrm>
          <a:prstGeom prst="rect">
            <a:avLst/>
          </a:prstGeom>
        </p:spPr>
      </p:pic>
      <p:pic>
        <p:nvPicPr>
          <p:cNvPr id="8" name="Picture 7"/>
          <p:cNvPicPr>
            <a:picLocks noChangeAspect="1"/>
          </p:cNvPicPr>
          <p:nvPr/>
        </p:nvPicPr>
        <p:blipFill rotWithShape="1">
          <a:blip r:embed="rId5" cstate="print">
            <a:extLst>
              <a:ext uri="{28A0092B-C50C-407E-A947-70E740481C1C}">
                <a14:useLocalDpi xmlns="" xmlns:a14="http://schemas.microsoft.com/office/drawing/2010/main" val="0"/>
              </a:ext>
            </a:extLst>
          </a:blip>
          <a:srcRect t="30461"/>
          <a:stretch/>
        </p:blipFill>
        <p:spPr>
          <a:xfrm>
            <a:off x="779489" y="3153556"/>
            <a:ext cx="4936363" cy="2373251"/>
          </a:xfrm>
          <a:prstGeom prst="rect">
            <a:avLst/>
          </a:prstGeom>
        </p:spPr>
      </p:pic>
      <p:sp>
        <p:nvSpPr>
          <p:cNvPr id="9" name="TextBox 8"/>
          <p:cNvSpPr txBox="1"/>
          <p:nvPr/>
        </p:nvSpPr>
        <p:spPr>
          <a:xfrm>
            <a:off x="779489" y="5521615"/>
            <a:ext cx="10658005" cy="1384995"/>
          </a:xfrm>
          <a:prstGeom prst="rect">
            <a:avLst/>
          </a:prstGeom>
          <a:solidFill>
            <a:schemeClr val="accent6">
              <a:lumMod val="20000"/>
              <a:lumOff val="80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যদি পার এমনি করিয়া ডাকো, এমনি করিয়া এই উপাক্ষিত শক্তির বোধন করো, দেখিবে ইহারাই দেশে যুগান্তর আনিবে, অসাধ্য সাধন করিবে।  ইহাদিগকে উপেক্ষা করিবার, মানুষকে মানুষ হইয়া ঘৃণা করিবার , তোমার কি অধিকার আছে?</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27034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4000"/>
                            </p:stCondLst>
                            <p:childTnLst>
                              <p:par>
                                <p:cTn id="33" presetID="26"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80">
                                          <p:stCondLst>
                                            <p:cond delay="0"/>
                                          </p:stCondLst>
                                        </p:cTn>
                                        <p:tgtEl>
                                          <p:spTgt spid="9"/>
                                        </p:tgtEl>
                                      </p:cBhvr>
                                    </p:animEffect>
                                    <p:anim calcmode="lin" valueType="num">
                                      <p:cBhvr>
                                        <p:cTn id="3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1" dur="26">
                                          <p:stCondLst>
                                            <p:cond delay="650"/>
                                          </p:stCondLst>
                                        </p:cTn>
                                        <p:tgtEl>
                                          <p:spTgt spid="9"/>
                                        </p:tgtEl>
                                      </p:cBhvr>
                                      <p:to x="100000" y="60000"/>
                                    </p:animScale>
                                    <p:animScale>
                                      <p:cBhvr>
                                        <p:cTn id="42" dur="166" decel="50000">
                                          <p:stCondLst>
                                            <p:cond delay="676"/>
                                          </p:stCondLst>
                                        </p:cTn>
                                        <p:tgtEl>
                                          <p:spTgt spid="9"/>
                                        </p:tgtEl>
                                      </p:cBhvr>
                                      <p:to x="100000" y="100000"/>
                                    </p:animScale>
                                    <p:animScale>
                                      <p:cBhvr>
                                        <p:cTn id="43" dur="26">
                                          <p:stCondLst>
                                            <p:cond delay="1312"/>
                                          </p:stCondLst>
                                        </p:cTn>
                                        <p:tgtEl>
                                          <p:spTgt spid="9"/>
                                        </p:tgtEl>
                                      </p:cBhvr>
                                      <p:to x="100000" y="80000"/>
                                    </p:animScale>
                                    <p:animScale>
                                      <p:cBhvr>
                                        <p:cTn id="44" dur="166" decel="50000">
                                          <p:stCondLst>
                                            <p:cond delay="1338"/>
                                          </p:stCondLst>
                                        </p:cTn>
                                        <p:tgtEl>
                                          <p:spTgt spid="9"/>
                                        </p:tgtEl>
                                      </p:cBhvr>
                                      <p:to x="100000" y="100000"/>
                                    </p:animScale>
                                    <p:animScale>
                                      <p:cBhvr>
                                        <p:cTn id="45" dur="26">
                                          <p:stCondLst>
                                            <p:cond delay="1642"/>
                                          </p:stCondLst>
                                        </p:cTn>
                                        <p:tgtEl>
                                          <p:spTgt spid="9"/>
                                        </p:tgtEl>
                                      </p:cBhvr>
                                      <p:to x="100000" y="90000"/>
                                    </p:animScale>
                                    <p:animScale>
                                      <p:cBhvr>
                                        <p:cTn id="46" dur="166" decel="50000">
                                          <p:stCondLst>
                                            <p:cond delay="1668"/>
                                          </p:stCondLst>
                                        </p:cTn>
                                        <p:tgtEl>
                                          <p:spTgt spid="9"/>
                                        </p:tgtEl>
                                      </p:cBhvr>
                                      <p:to x="100000" y="100000"/>
                                    </p:animScale>
                                    <p:animScale>
                                      <p:cBhvr>
                                        <p:cTn id="47" dur="26">
                                          <p:stCondLst>
                                            <p:cond delay="1808"/>
                                          </p:stCondLst>
                                        </p:cTn>
                                        <p:tgtEl>
                                          <p:spTgt spid="9"/>
                                        </p:tgtEl>
                                      </p:cBhvr>
                                      <p:to x="100000" y="95000"/>
                                    </p:animScale>
                                    <p:animScale>
                                      <p:cBhvr>
                                        <p:cTn id="4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774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4459" y="119921"/>
            <a:ext cx="10643016" cy="5352830"/>
          </a:xfrm>
          <a:prstGeom prst="rect">
            <a:avLst/>
          </a:prstGeom>
        </p:spPr>
      </p:pic>
      <p:sp>
        <p:nvSpPr>
          <p:cNvPr id="5" name="TextBox 4"/>
          <p:cNvSpPr txBox="1"/>
          <p:nvPr/>
        </p:nvSpPr>
        <p:spPr>
          <a:xfrm>
            <a:off x="824459" y="5472751"/>
            <a:ext cx="10643016" cy="1384995"/>
          </a:xfrm>
          <a:prstGeom prst="rect">
            <a:avLst/>
          </a:prstGeom>
          <a:solidFill>
            <a:schemeClr val="accent6">
              <a:lumMod val="20000"/>
              <a:lumOff val="8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আমাদের এই পতিত ,চণ্ডাল, ছোটলোক ভাইদের বুকে করিয়া তাহাদিগকে আপন করিয়া লইতে,তাহাদেরই মতো দোন বসন পরিয়া, তাহাদের প্রাণে তোমরাও প্রাণ সংযোগ করিয়া উচ্চ শিরে তাহার সম্মুখে আসিয়া দাঁড়াও, দেখিবে বিশ্ব তোমাকে নমস্কার করিবে।</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2050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7273" y="2611724"/>
            <a:ext cx="206055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চণ্ডাল</a:t>
            </a:r>
            <a:endParaRPr lang="en-US" sz="4000" dirty="0">
              <a:latin typeface="NikoshBAN" panose="02000000000000000000" pitchFamily="2" charset="0"/>
              <a:cs typeface="NikoshBAN" panose="02000000000000000000" pitchFamily="2" charset="0"/>
            </a:endParaRPr>
          </a:p>
        </p:txBody>
      </p:sp>
      <p:sp>
        <p:nvSpPr>
          <p:cNvPr id="15" name="TextBox 14"/>
          <p:cNvSpPr txBox="1"/>
          <p:nvPr/>
        </p:nvSpPr>
        <p:spPr>
          <a:xfrm>
            <a:off x="427007" y="4284997"/>
            <a:ext cx="206108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বোধন বাঁশি</a:t>
            </a:r>
            <a:endParaRPr lang="en-US" sz="4000" dirty="0">
              <a:latin typeface="NikoshBAN" panose="02000000000000000000" pitchFamily="2" charset="0"/>
              <a:cs typeface="NikoshBAN" panose="02000000000000000000" pitchFamily="2" charset="0"/>
            </a:endParaRPr>
          </a:p>
        </p:txBody>
      </p:sp>
      <p:sp>
        <p:nvSpPr>
          <p:cNvPr id="16" name="TextBox 15"/>
          <p:cNvSpPr txBox="1"/>
          <p:nvPr/>
        </p:nvSpPr>
        <p:spPr>
          <a:xfrm>
            <a:off x="426743" y="6002846"/>
            <a:ext cx="206108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দৈন্য</a:t>
            </a:r>
            <a:endParaRPr lang="en-US" sz="4000" dirty="0">
              <a:latin typeface="NikoshBAN" panose="02000000000000000000" pitchFamily="2" charset="0"/>
              <a:cs typeface="NikoshBAN" panose="02000000000000000000" pitchFamily="2" charset="0"/>
            </a:endParaRPr>
          </a:p>
        </p:txBody>
      </p:sp>
      <p:sp>
        <p:nvSpPr>
          <p:cNvPr id="19" name="TextBox 18"/>
          <p:cNvSpPr txBox="1"/>
          <p:nvPr/>
        </p:nvSpPr>
        <p:spPr>
          <a:xfrm>
            <a:off x="9058182" y="2576659"/>
            <a:ext cx="2203880"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চাড়াল</a:t>
            </a:r>
            <a:endParaRPr lang="en-US" sz="4000" dirty="0">
              <a:latin typeface="NikoshBAN" panose="02000000000000000000" pitchFamily="2" charset="0"/>
              <a:cs typeface="NikoshBAN" panose="02000000000000000000" pitchFamily="2" charset="0"/>
            </a:endParaRPr>
          </a:p>
        </p:txBody>
      </p:sp>
      <p:sp>
        <p:nvSpPr>
          <p:cNvPr id="20" name="TextBox 19"/>
          <p:cNvSpPr txBox="1"/>
          <p:nvPr/>
        </p:nvSpPr>
        <p:spPr>
          <a:xfrm>
            <a:off x="9074623" y="3981976"/>
            <a:ext cx="2186251" cy="1323439"/>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বোধ জাগিয়ে তোলার বাঁশি</a:t>
            </a:r>
            <a:endParaRPr lang="en-US" sz="4000" dirty="0">
              <a:latin typeface="NikoshBAN" panose="02000000000000000000" pitchFamily="2" charset="0"/>
              <a:cs typeface="NikoshBAN" panose="02000000000000000000" pitchFamily="2" charset="0"/>
            </a:endParaRPr>
          </a:p>
        </p:txBody>
      </p:sp>
      <p:sp>
        <p:nvSpPr>
          <p:cNvPr id="21" name="TextBox 20"/>
          <p:cNvSpPr txBox="1"/>
          <p:nvPr/>
        </p:nvSpPr>
        <p:spPr>
          <a:xfrm>
            <a:off x="9058182" y="6002846"/>
            <a:ext cx="2202692"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দারিদ্র</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426744" y="-25534"/>
            <a:ext cx="10906146" cy="80946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solidFill>
                  <a:schemeClr val="tx1"/>
                </a:solidFill>
                <a:latin typeface="NikoshBAN" panose="02000000000000000000" pitchFamily="2" charset="0"/>
                <a:cs typeface="NikoshBAN" panose="02000000000000000000" pitchFamily="2" charset="0"/>
              </a:rPr>
              <a:t>নতুন নতুন কিছু শব্দের শব্দার্থ জেনে নিই</a:t>
            </a:r>
            <a:endParaRPr lang="en-US" sz="6000" dirty="0">
              <a:solidFill>
                <a:schemeClr val="tx1"/>
              </a:solidFill>
              <a:latin typeface="NikoshBAN" panose="02000000000000000000" pitchFamily="2" charset="0"/>
              <a:cs typeface="NikoshBAN" panose="02000000000000000000" pitchFamily="2" charset="0"/>
            </a:endParaRPr>
          </a:p>
        </p:txBody>
      </p:sp>
      <p:sp>
        <p:nvSpPr>
          <p:cNvPr id="25" name="TextBox 24"/>
          <p:cNvSpPr txBox="1"/>
          <p:nvPr/>
        </p:nvSpPr>
        <p:spPr>
          <a:xfrm>
            <a:off x="427807" y="1086012"/>
            <a:ext cx="2060559"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মসীময়</a:t>
            </a:r>
            <a:endParaRPr lang="en-US" sz="4000" dirty="0">
              <a:latin typeface="NikoshBAN" panose="02000000000000000000" pitchFamily="2" charset="0"/>
              <a:cs typeface="NikoshBAN" panose="02000000000000000000" pitchFamily="2" charset="0"/>
            </a:endParaRPr>
          </a:p>
        </p:txBody>
      </p:sp>
      <p:sp>
        <p:nvSpPr>
          <p:cNvPr id="26" name="TextBox 25"/>
          <p:cNvSpPr txBox="1"/>
          <p:nvPr/>
        </p:nvSpPr>
        <p:spPr>
          <a:xfrm>
            <a:off x="9129010" y="1086012"/>
            <a:ext cx="2203880"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কালিমাময়</a:t>
            </a:r>
            <a:endParaRPr lang="en-US" sz="4000" dirty="0">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3" cstate="print">
            <a:extLst>
              <a:ext uri="{28A0092B-C50C-407E-A947-70E740481C1C}">
                <a14:useLocalDpi xmlns="" xmlns:a14="http://schemas.microsoft.com/office/drawing/2010/main" val="0"/>
              </a:ext>
            </a:extLst>
          </a:blip>
          <a:srcRect l="27461" t="20967" r="11566" b="16636"/>
          <a:stretch/>
        </p:blipFill>
        <p:spPr>
          <a:xfrm>
            <a:off x="4517409" y="5305415"/>
            <a:ext cx="2975212" cy="1500801"/>
          </a:xfrm>
          <a:prstGeom prst="rect">
            <a:avLst/>
          </a:prstGeom>
        </p:spPr>
      </p:pic>
      <p:pic>
        <p:nvPicPr>
          <p:cNvPr id="2"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517409" y="2333832"/>
            <a:ext cx="2975212" cy="1528484"/>
          </a:xfrm>
          <a:prstGeom prst="rect">
            <a:avLst/>
          </a:prstGeom>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17409" y="3851227"/>
            <a:ext cx="2975212" cy="1454188"/>
          </a:xfrm>
          <a:prstGeom prst="rect">
            <a:avLst/>
          </a:prstGeom>
        </p:spPr>
      </p:pic>
      <p:pic>
        <p:nvPicPr>
          <p:cNvPr id="4" name="Picture 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17409" y="839347"/>
            <a:ext cx="2975212" cy="1440052"/>
          </a:xfrm>
          <a:prstGeom prst="rect">
            <a:avLst/>
          </a:prstGeom>
        </p:spPr>
      </p:pic>
    </p:spTree>
    <p:extLst>
      <p:ext uri="{BB962C8B-B14F-4D97-AF65-F5344CB8AC3E}">
        <p14:creationId xmlns="" xmlns:p14="http://schemas.microsoft.com/office/powerpoint/2010/main" val="351654465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circle(in)">
                                      <p:cBhvr>
                                        <p:cTn id="47" dur="20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ircle(in)">
                                      <p:cBhvr>
                                        <p:cTn id="52" dur="2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ircle(in)">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circle(in)">
                                      <p:cBhvr>
                                        <p:cTn id="6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P spid="25" grpId="0" animBg="1"/>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07"/>
            <a:ext cx="12192000" cy="690060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5592" y="494179"/>
            <a:ext cx="5943600" cy="3343275"/>
          </a:xfrm>
          <a:prstGeom prst="rect">
            <a:avLst/>
          </a:prstGeom>
        </p:spPr>
      </p:pic>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b="9453"/>
          <a:stretch/>
        </p:blipFill>
        <p:spPr>
          <a:xfrm>
            <a:off x="6597952" y="496612"/>
            <a:ext cx="5166418" cy="3340842"/>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35592" y="3958741"/>
            <a:ext cx="5943600" cy="2899259"/>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597952" y="3890891"/>
            <a:ext cx="5166418" cy="2899258"/>
          </a:xfrm>
          <a:prstGeom prst="rect">
            <a:avLst/>
          </a:prstGeom>
        </p:spPr>
      </p:pic>
      <p:sp>
        <p:nvSpPr>
          <p:cNvPr id="9" name="TextBox 8"/>
          <p:cNvSpPr txBox="1"/>
          <p:nvPr/>
        </p:nvSpPr>
        <p:spPr>
          <a:xfrm>
            <a:off x="431611" y="-128605"/>
            <a:ext cx="11328778"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নিচের ছবিগুলো তোমরা ভালো করে লক্ষ্য কর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74153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par>
                          <p:cTn id="10" fill="hold">
                            <p:stCondLst>
                              <p:cond delay="2000"/>
                            </p:stCondLst>
                            <p:childTnLst>
                              <p:par>
                                <p:cTn id="11" presetID="21"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2)">
                                      <p:cBhvr>
                                        <p:cTn id="13" dur="2000"/>
                                        <p:tgtEl>
                                          <p:spTgt spid="2"/>
                                        </p:tgtEl>
                                      </p:cBhvr>
                                    </p:animEffect>
                                  </p:childTnLst>
                                </p:cTn>
                              </p:par>
                            </p:childTnLst>
                          </p:cTn>
                        </p:par>
                        <p:par>
                          <p:cTn id="14" fill="hold">
                            <p:stCondLst>
                              <p:cond delay="4000"/>
                            </p:stCondLst>
                            <p:childTnLst>
                              <p:par>
                                <p:cTn id="15" presetID="21" presetClass="entr" presetSubtype="3"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3)">
                                      <p:cBhvr>
                                        <p:cTn id="17" dur="2000"/>
                                        <p:tgtEl>
                                          <p:spTgt spid="3"/>
                                        </p:tgtEl>
                                      </p:cBhvr>
                                    </p:animEffect>
                                  </p:childTnLst>
                                </p:cTn>
                              </p:par>
                            </p:childTnLst>
                          </p:cTn>
                        </p:par>
                        <p:par>
                          <p:cTn id="18" fill="hold">
                            <p:stCondLst>
                              <p:cond delay="6000"/>
                            </p:stCondLst>
                            <p:childTnLst>
                              <p:par>
                                <p:cTn id="19" presetID="21"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2000"/>
                                        <p:tgtEl>
                                          <p:spTgt spid="7"/>
                                        </p:tgtEl>
                                      </p:cBhvr>
                                    </p:animEffect>
                                  </p:childTnLst>
                                </p:cTn>
                              </p:par>
                            </p:childTnLst>
                          </p:cTn>
                        </p:par>
                        <p:par>
                          <p:cTn id="22" fill="hold">
                            <p:stCondLst>
                              <p:cond delay="8000"/>
                            </p:stCondLst>
                            <p:childTnLst>
                              <p:par>
                                <p:cTn id="23" presetID="21"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8)">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12192000" cy="705589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81183" y="54685"/>
            <a:ext cx="3329383" cy="131009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002060"/>
                </a:solidFill>
                <a:latin typeface="NikoshBAN" panose="02000000000000000000" pitchFamily="2" charset="0"/>
                <a:cs typeface="NikoshBAN" panose="02000000000000000000" pitchFamily="2" charset="0"/>
              </a:rPr>
              <a:t>জোড়ায় কাজ</a:t>
            </a:r>
            <a:endParaRPr lang="en-US" sz="4000" dirty="0">
              <a:solidFill>
                <a:srgbClr val="002060"/>
              </a:solidFill>
              <a:latin typeface="NikoshBAN" panose="02000000000000000000" pitchFamily="2" charset="0"/>
              <a:cs typeface="NikoshBAN" panose="02000000000000000000" pitchFamily="2" charset="0"/>
            </a:endParaRPr>
          </a:p>
        </p:txBody>
      </p:sp>
      <p:sp>
        <p:nvSpPr>
          <p:cNvPr id="8" name="Oval 7"/>
          <p:cNvSpPr/>
          <p:nvPr/>
        </p:nvSpPr>
        <p:spPr>
          <a:xfrm>
            <a:off x="10150644" y="178241"/>
            <a:ext cx="1580838" cy="105259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solidFill>
                  <a:schemeClr val="tx1"/>
                </a:solidFill>
                <a:latin typeface="NikoshBAN" panose="02000000000000000000" pitchFamily="2" charset="0"/>
                <a:cs typeface="NikoshBAN" panose="02000000000000000000" pitchFamily="2" charset="0"/>
              </a:rPr>
              <a:t>৫</a:t>
            </a:r>
            <a:r>
              <a:rPr lang="bn-IN" sz="3200" dirty="0" smtClean="0">
                <a:solidFill>
                  <a:schemeClr val="tx1"/>
                </a:solidFill>
                <a:latin typeface="NikoshBAN" panose="02000000000000000000" pitchFamily="2" charset="0"/>
                <a:cs typeface="NikoshBAN" panose="02000000000000000000" pitchFamily="2" charset="0"/>
              </a:rPr>
              <a:t>  মিনিট</a:t>
            </a:r>
            <a:endParaRPr lang="en-US" sz="3200"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1337482" y="1463759"/>
            <a:ext cx="9603582" cy="1219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latin typeface="NikoshBAN" panose="02000000000000000000" pitchFamily="2" charset="0"/>
                <a:cs typeface="NikoshBAN" panose="02000000000000000000" pitchFamily="2" charset="0"/>
              </a:rPr>
              <a:t>প্রশ্নঃ-কবির মতে আজ আমাদের এত অধঃপতনের কারণে গণতন্ত্র গঠিত হতে পারছে না- উক্তিটি  ব্যাখ্যা কর। </a:t>
            </a:r>
            <a:endParaRPr lang="en-US" sz="4000" dirty="0">
              <a:latin typeface="NikoshBAN" panose="02000000000000000000" pitchFamily="2" charset="0"/>
              <a:cs typeface="NikoshBAN" panose="02000000000000000000" pitchFamily="2" charset="0"/>
            </a:endParaRPr>
          </a:p>
        </p:txBody>
      </p:sp>
      <p:sp>
        <p:nvSpPr>
          <p:cNvPr id="11" name="Rounded Rectangle 10"/>
          <p:cNvSpPr/>
          <p:nvPr/>
        </p:nvSpPr>
        <p:spPr>
          <a:xfrm>
            <a:off x="1337482" y="2860909"/>
            <a:ext cx="9603582" cy="399709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bg1"/>
                </a:solidFill>
                <a:latin typeface="NikoshBAN" panose="02000000000000000000" pitchFamily="2" charset="0"/>
                <a:cs typeface="NikoshBAN" panose="02000000000000000000" pitchFamily="2" charset="0"/>
              </a:rPr>
              <a:t>উত্তরঃ- </a:t>
            </a:r>
            <a:r>
              <a:rPr lang="bn-IN" sz="3600" dirty="0" smtClean="0">
                <a:latin typeface="NikoshBAN" panose="02000000000000000000" pitchFamily="2" charset="0"/>
                <a:cs typeface="NikoshBAN" panose="02000000000000000000" pitchFamily="2" charset="0"/>
              </a:rPr>
              <a:t>আজ আমাদের অধঃপতনের মূল কারণ সমাজের উপেক্ষিত মানুষের প্রতি অবহেলা  । এই জন্য যে তাদের উপরেই সমাজের উন্নয়নের  দশ আনা শক্তি নির্ভর করে থাকে। এদের প্রাণ মুক্ত , তার পরও তারা কাজ করতে পারছেনা। যখনই তারা উৎপীড়নের বিরুদ্ধে বিদ্রোহাচরণ করে ,অমনি আমাদের ভদ্রসম্প্রদায় মাথায় প্রচণ্ড আঘাত করে অজ্ঞান করে ফেলে। ফলে দেশে গণতন্ত্র বা জনশক্তি গঠিত হতে পারছেনা।</a:t>
            </a:r>
            <a:r>
              <a:rPr lang="bn-IN" sz="3600" dirty="0" smtClean="0">
                <a:solidFill>
                  <a:schemeClr val="bg1"/>
                </a:solidFill>
                <a:latin typeface="NikoshBAN" panose="02000000000000000000" pitchFamily="2" charset="0"/>
                <a:cs typeface="NikoshBAN" panose="02000000000000000000" pitchFamily="2" charset="0"/>
              </a:rPr>
              <a:t> </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76025488"/>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repeatCount="indefinite"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33589" y="497917"/>
            <a:ext cx="5785371" cy="3027203"/>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9434" y="497919"/>
            <a:ext cx="5665456" cy="3027202"/>
          </a:xfrm>
          <a:prstGeom prst="rect">
            <a:avLst/>
          </a:prstGeom>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89434" y="3657600"/>
            <a:ext cx="5665456" cy="3087974"/>
          </a:xfrm>
          <a:prstGeom prst="rect">
            <a:avLst/>
          </a:prstGeom>
        </p:spPr>
      </p:pic>
      <p:pic>
        <p:nvPicPr>
          <p:cNvPr id="7" name="Picture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021149" y="3657601"/>
            <a:ext cx="5797811" cy="3087974"/>
          </a:xfrm>
          <a:prstGeom prst="rect">
            <a:avLst/>
          </a:prstGeom>
        </p:spPr>
      </p:pic>
      <p:sp>
        <p:nvSpPr>
          <p:cNvPr id="8" name="TextBox 7"/>
          <p:cNvSpPr txBox="1"/>
          <p:nvPr/>
        </p:nvSpPr>
        <p:spPr>
          <a:xfrm>
            <a:off x="3780430" y="-95610"/>
            <a:ext cx="5732060" cy="707886"/>
          </a:xfrm>
          <a:prstGeom prst="rect">
            <a:avLst/>
          </a:prstGeom>
          <a:noFill/>
        </p:spPr>
        <p:txBody>
          <a:bodyPr wrap="square" rtlCol="0">
            <a:spAutoFit/>
          </a:bodyPr>
          <a:lstStyle/>
          <a:p>
            <a:r>
              <a:rPr lang="bn-IN" sz="4000" dirty="0" smtClean="0">
                <a:latin typeface="NikoshBAN" panose="02000000000000000000" pitchFamily="2" charset="0"/>
                <a:cs typeface="NikoshBAN" panose="02000000000000000000" pitchFamily="2" charset="0"/>
              </a:rPr>
              <a:t>নিচের ছবি গুলোর প্রতি লক্ষ্য করি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364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a:off x="4182647" y="9555"/>
            <a:ext cx="3352800" cy="11430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দলীয় কাজ</a:t>
            </a:r>
            <a:endParaRPr lang="en-US" sz="3600" dirty="0">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1805457" y="614890"/>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7906062" y="724525"/>
            <a:ext cx="1981200" cy="8382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 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5" name="Rounded Rectangle 4"/>
          <p:cNvSpPr/>
          <p:nvPr/>
        </p:nvSpPr>
        <p:spPr>
          <a:xfrm>
            <a:off x="404733" y="1759201"/>
            <a:ext cx="5381469" cy="18221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en-US" sz="3200" dirty="0" smtClean="0">
                <a:solidFill>
                  <a:schemeClr val="tx1"/>
                </a:solidFill>
                <a:latin typeface="NikoshBAN" panose="02000000000000000000" pitchFamily="2" charset="0"/>
                <a:cs typeface="NikoshBAN" panose="02000000000000000000" pitchFamily="2" charset="0"/>
              </a:rPr>
              <a:t>”</a:t>
            </a:r>
            <a:r>
              <a:rPr lang="bn-IN" sz="3200" dirty="0" smtClean="0">
                <a:solidFill>
                  <a:schemeClr val="tx1"/>
                </a:solidFill>
                <a:latin typeface="NikoshBAN" panose="02000000000000000000" pitchFamily="2" charset="0"/>
                <a:cs typeface="NikoshBAN" panose="02000000000000000000" pitchFamily="2" charset="0"/>
              </a:rPr>
              <a:t>উপেক্ষিত শক্তির উদ্বোধন” </a:t>
            </a:r>
            <a:r>
              <a:rPr lang="bn-IN" sz="3200" smtClean="0">
                <a:solidFill>
                  <a:schemeClr val="tx1"/>
                </a:solidFill>
                <a:latin typeface="NikoshBAN" panose="02000000000000000000" pitchFamily="2" charset="0"/>
                <a:cs typeface="NikoshBAN" panose="02000000000000000000" pitchFamily="2" charset="0"/>
              </a:rPr>
              <a:t>প্রবন্ধে কবি সাম্যবাদী মানুষীকতার পরিচয় দিয়েছেন ব্যাখ্যা কর  </a:t>
            </a:r>
            <a:r>
              <a:rPr lang="bn-IN" sz="3200" dirty="0" smtClean="0">
                <a:solidFill>
                  <a:schemeClr val="tx1"/>
                </a:solidFill>
                <a:latin typeface="NikoshBAN" panose="02000000000000000000" pitchFamily="2" charset="0"/>
                <a:cs typeface="NikoshBAN" panose="02000000000000000000" pitchFamily="2" charset="0"/>
              </a:rPr>
              <a:t>?</a:t>
            </a:r>
            <a:endParaRPr lang="en-US" sz="3200" dirty="0">
              <a:solidFill>
                <a:schemeClr val="tx1"/>
              </a:solidFill>
              <a:latin typeface="NikoshBAN" panose="02000000000000000000" pitchFamily="2" charset="0"/>
              <a:cs typeface="NikoshBAN" panose="02000000000000000000" pitchFamily="2" charset="0"/>
            </a:endParaRPr>
          </a:p>
        </p:txBody>
      </p:sp>
      <p:sp>
        <p:nvSpPr>
          <p:cNvPr id="7" name="Rounded Rectangle 6"/>
          <p:cNvSpPr/>
          <p:nvPr/>
        </p:nvSpPr>
        <p:spPr>
          <a:xfrm>
            <a:off x="6205928" y="1759201"/>
            <a:ext cx="5621311" cy="181177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en-US" sz="3200" dirty="0">
                <a:solidFill>
                  <a:schemeClr val="tx1"/>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উপেক্ষিত শক্তির উদ্বোধন” </a:t>
            </a:r>
            <a:r>
              <a:rPr lang="bn-IN" sz="3200" dirty="0" smtClean="0">
                <a:solidFill>
                  <a:schemeClr val="tx1"/>
                </a:solidFill>
                <a:latin typeface="NikoshBAN" panose="02000000000000000000" pitchFamily="2" charset="0"/>
                <a:cs typeface="NikoshBAN" panose="02000000000000000000" pitchFamily="2" charset="0"/>
              </a:rPr>
              <a:t>প্রবন্ধে লেখকের মতে কার্যক্ষেত্রে নেমে কার্য করার শক্তি কাদের নেই ?</a:t>
            </a:r>
            <a:endParaRPr lang="en-US" sz="3200" dirty="0">
              <a:solidFill>
                <a:schemeClr val="tx1"/>
              </a:solidFill>
              <a:latin typeface="NikoshBAN" panose="02000000000000000000" pitchFamily="2" charset="0"/>
              <a:cs typeface="NikoshBAN" panose="02000000000000000000" pitchFamily="2" charset="0"/>
            </a:endParaRPr>
          </a:p>
        </p:txBody>
      </p:sp>
      <p:sp>
        <p:nvSpPr>
          <p:cNvPr id="9" name="Oval 8"/>
          <p:cNvSpPr/>
          <p:nvPr/>
        </p:nvSpPr>
        <p:spPr>
          <a:xfrm>
            <a:off x="10097124" y="36226"/>
            <a:ext cx="2038662" cy="1143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rgbClr val="002060"/>
                </a:solidFill>
                <a:latin typeface="NikoshBAN" panose="02000000000000000000" pitchFamily="2" charset="0"/>
                <a:cs typeface="NikoshBAN" panose="02000000000000000000" pitchFamily="2" charset="0"/>
              </a:rPr>
              <a:t>১০ মিনিট</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805457" y="3712462"/>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944162" y="3707252"/>
            <a:ext cx="1905000" cy="75575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bn-IN" sz="3600" dirty="0" smtClean="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দল</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ounded Rectangle 11"/>
          <p:cNvSpPr/>
          <p:nvPr/>
        </p:nvSpPr>
        <p:spPr>
          <a:xfrm>
            <a:off x="404733" y="4599279"/>
            <a:ext cx="5381469" cy="18221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a:t>
            </a:r>
            <a:r>
              <a:rPr lang="en-US" sz="3200" dirty="0" smtClean="0">
                <a:solidFill>
                  <a:schemeClr val="tx1"/>
                </a:solidFill>
                <a:latin typeface="NikoshBAN" panose="02000000000000000000" pitchFamily="2" charset="0"/>
                <a:cs typeface="NikoshBAN" panose="02000000000000000000" pitchFamily="2" charset="0"/>
              </a:rPr>
              <a:t>”</a:t>
            </a:r>
            <a:r>
              <a:rPr lang="bn-IN" sz="3200" dirty="0" smtClean="0">
                <a:solidFill>
                  <a:schemeClr val="tx1"/>
                </a:solidFill>
                <a:latin typeface="NikoshBAN" panose="02000000000000000000" pitchFamily="2" charset="0"/>
                <a:cs typeface="NikoshBAN" panose="02000000000000000000" pitchFamily="2" charset="0"/>
              </a:rPr>
              <a:t>উপেক্ষিত শক্তির </a:t>
            </a:r>
            <a:r>
              <a:rPr lang="bn-IN" sz="3200" dirty="0">
                <a:solidFill>
                  <a:schemeClr val="tx1"/>
                </a:solidFill>
                <a:latin typeface="NikoshBAN" panose="02000000000000000000" pitchFamily="2" charset="0"/>
                <a:cs typeface="NikoshBAN" panose="02000000000000000000" pitchFamily="2" charset="0"/>
              </a:rPr>
              <a:t>উদ্বোধন</a:t>
            </a:r>
            <a:r>
              <a:rPr lang="bn-IN" sz="3200" dirty="0" smtClean="0">
                <a:solidFill>
                  <a:schemeClr val="tx1"/>
                </a:solidFill>
                <a:latin typeface="NikoshBAN" panose="02000000000000000000" pitchFamily="2" charset="0"/>
                <a:cs typeface="NikoshBAN" panose="02000000000000000000" pitchFamily="2" charset="0"/>
              </a:rPr>
              <a:t>” প্রবন্ধে অনুসারে মহাত্মা গান্ধী কিভাবে ভারতে অসাধ্য সাধন করেছিলেন?</a:t>
            </a:r>
            <a:endParaRPr lang="en-US" sz="3200" dirty="0">
              <a:solidFill>
                <a:schemeClr val="tx1"/>
              </a:solidFill>
              <a:latin typeface="NikoshBAN" panose="02000000000000000000" pitchFamily="2" charset="0"/>
              <a:cs typeface="NikoshBAN" panose="02000000000000000000" pitchFamily="2" charset="0"/>
            </a:endParaRPr>
          </a:p>
        </p:txBody>
      </p:sp>
      <p:sp>
        <p:nvSpPr>
          <p:cNvPr id="13" name="Rounded Rectangle 12"/>
          <p:cNvSpPr/>
          <p:nvPr/>
        </p:nvSpPr>
        <p:spPr>
          <a:xfrm>
            <a:off x="6205928" y="4599279"/>
            <a:ext cx="5621311" cy="182219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chemeClr val="tx1"/>
                </a:solidFill>
                <a:latin typeface="NikoshBAN" panose="02000000000000000000" pitchFamily="2" charset="0"/>
                <a:cs typeface="NikoshBAN" panose="02000000000000000000" pitchFamily="2" charset="0"/>
              </a:rPr>
              <a:t>প্রশ্নঃ- প্রবন্ধে কজী নজরুল ইসলাম “এই উপেক্ষিত শক্তির বোধন কর” বলতে কি বুঝিয়েছেন ব্যাখ্যা কর।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635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000" fill="hold"/>
                                        <p:tgtEl>
                                          <p:spTgt spid="3"/>
                                        </p:tgtEl>
                                        <p:attrNameLst>
                                          <p:attrName>ppt_w</p:attrName>
                                        </p:attrNameLst>
                                      </p:cBhvr>
                                      <p:tavLst>
                                        <p:tav tm="0">
                                          <p:val>
                                            <p:fltVal val="0"/>
                                          </p:val>
                                        </p:tav>
                                        <p:tav tm="100000">
                                          <p:val>
                                            <p:strVal val="#ppt_w"/>
                                          </p:val>
                                        </p:tav>
                                      </p:tavLst>
                                    </p:anim>
                                    <p:anim calcmode="lin" valueType="num">
                                      <p:cBhvr>
                                        <p:cTn id="20" dur="2000" fill="hold"/>
                                        <p:tgtEl>
                                          <p:spTgt spid="3"/>
                                        </p:tgtEl>
                                        <p:attrNameLst>
                                          <p:attrName>ppt_h</p:attrName>
                                        </p:attrNameLst>
                                      </p:cBhvr>
                                      <p:tavLst>
                                        <p:tav tm="0">
                                          <p:val>
                                            <p:fltVal val="0"/>
                                          </p:val>
                                        </p:tav>
                                        <p:tav tm="100000">
                                          <p:val>
                                            <p:strVal val="#ppt_h"/>
                                          </p:val>
                                        </p:tav>
                                      </p:tavLst>
                                    </p:anim>
                                    <p:animEffect transition="in" filter="fade">
                                      <p:cBhvr>
                                        <p:cTn id="21" dur="20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2000" fill="hold"/>
                                        <p:tgtEl>
                                          <p:spTgt spid="4"/>
                                        </p:tgtEl>
                                        <p:attrNameLst>
                                          <p:attrName>ppt_w</p:attrName>
                                        </p:attrNameLst>
                                      </p:cBhvr>
                                      <p:tavLst>
                                        <p:tav tm="0">
                                          <p:val>
                                            <p:fltVal val="0"/>
                                          </p:val>
                                        </p:tav>
                                        <p:tav tm="100000">
                                          <p:val>
                                            <p:strVal val="#ppt_w"/>
                                          </p:val>
                                        </p:tav>
                                      </p:tavLst>
                                    </p:anim>
                                    <p:anim calcmode="lin" valueType="num">
                                      <p:cBhvr>
                                        <p:cTn id="25" dur="2000" fill="hold"/>
                                        <p:tgtEl>
                                          <p:spTgt spid="4"/>
                                        </p:tgtEl>
                                        <p:attrNameLst>
                                          <p:attrName>ppt_h</p:attrName>
                                        </p:attrNameLst>
                                      </p:cBhvr>
                                      <p:tavLst>
                                        <p:tav tm="0">
                                          <p:val>
                                            <p:fltVal val="0"/>
                                          </p:val>
                                        </p:tav>
                                        <p:tav tm="100000">
                                          <p:val>
                                            <p:strVal val="#ppt_h"/>
                                          </p:val>
                                        </p:tav>
                                      </p:tavLst>
                                    </p:anim>
                                    <p:animEffect transition="in" filter="fade">
                                      <p:cBhvr>
                                        <p:cTn id="26" dur="20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2000" fill="hold"/>
                                        <p:tgtEl>
                                          <p:spTgt spid="10"/>
                                        </p:tgtEl>
                                        <p:attrNameLst>
                                          <p:attrName>ppt_w</p:attrName>
                                        </p:attrNameLst>
                                      </p:cBhvr>
                                      <p:tavLst>
                                        <p:tav tm="0">
                                          <p:val>
                                            <p:fltVal val="0"/>
                                          </p:val>
                                        </p:tav>
                                        <p:tav tm="100000">
                                          <p:val>
                                            <p:strVal val="#ppt_w"/>
                                          </p:val>
                                        </p:tav>
                                      </p:tavLst>
                                    </p:anim>
                                    <p:anim calcmode="lin" valueType="num">
                                      <p:cBhvr>
                                        <p:cTn id="30" dur="2000" fill="hold"/>
                                        <p:tgtEl>
                                          <p:spTgt spid="10"/>
                                        </p:tgtEl>
                                        <p:attrNameLst>
                                          <p:attrName>ppt_h</p:attrName>
                                        </p:attrNameLst>
                                      </p:cBhvr>
                                      <p:tavLst>
                                        <p:tav tm="0">
                                          <p:val>
                                            <p:fltVal val="0"/>
                                          </p:val>
                                        </p:tav>
                                        <p:tav tm="100000">
                                          <p:val>
                                            <p:strVal val="#ppt_h"/>
                                          </p:val>
                                        </p:tav>
                                      </p:tavLst>
                                    </p:anim>
                                    <p:animEffect transition="in" filter="fade">
                                      <p:cBhvr>
                                        <p:cTn id="31" dur="200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2000" fill="hold"/>
                                        <p:tgtEl>
                                          <p:spTgt spid="11"/>
                                        </p:tgtEl>
                                        <p:attrNameLst>
                                          <p:attrName>ppt_w</p:attrName>
                                        </p:attrNameLst>
                                      </p:cBhvr>
                                      <p:tavLst>
                                        <p:tav tm="0">
                                          <p:val>
                                            <p:fltVal val="0"/>
                                          </p:val>
                                        </p:tav>
                                        <p:tav tm="100000">
                                          <p:val>
                                            <p:strVal val="#ppt_w"/>
                                          </p:val>
                                        </p:tav>
                                      </p:tavLst>
                                    </p:anim>
                                    <p:anim calcmode="lin" valueType="num">
                                      <p:cBhvr>
                                        <p:cTn id="35" dur="2000" fill="hold"/>
                                        <p:tgtEl>
                                          <p:spTgt spid="11"/>
                                        </p:tgtEl>
                                        <p:attrNameLst>
                                          <p:attrName>ppt_h</p:attrName>
                                        </p:attrNameLst>
                                      </p:cBhvr>
                                      <p:tavLst>
                                        <p:tav tm="0">
                                          <p:val>
                                            <p:fltVal val="0"/>
                                          </p:val>
                                        </p:tav>
                                        <p:tav tm="100000">
                                          <p:val>
                                            <p:strVal val="#ppt_h"/>
                                          </p:val>
                                        </p:tav>
                                      </p:tavLst>
                                    </p:anim>
                                    <p:animEffect transition="in" filter="fade">
                                      <p:cBhvr>
                                        <p:cTn id="36" dur="2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fltVal val="0"/>
                                          </p:val>
                                        </p:tav>
                                        <p:tav tm="100000">
                                          <p:val>
                                            <p:strVal val="#ppt_w"/>
                                          </p:val>
                                        </p:tav>
                                      </p:tavLst>
                                    </p:anim>
                                    <p:anim calcmode="lin" valueType="num">
                                      <p:cBhvr>
                                        <p:cTn id="54" dur="1000" fill="hold"/>
                                        <p:tgtEl>
                                          <p:spTgt spid="12"/>
                                        </p:tgtEl>
                                        <p:attrNameLst>
                                          <p:attrName>ppt_h</p:attrName>
                                        </p:attrNameLst>
                                      </p:cBhvr>
                                      <p:tavLst>
                                        <p:tav tm="0">
                                          <p:val>
                                            <p:fltVal val="0"/>
                                          </p:val>
                                        </p:tav>
                                        <p:tav tm="100000">
                                          <p:val>
                                            <p:strVal val="#ppt_h"/>
                                          </p:val>
                                        </p:tav>
                                      </p:tavLst>
                                    </p:anim>
                                    <p:anim calcmode="lin" valueType="num">
                                      <p:cBhvr>
                                        <p:cTn id="55" dur="1000" fill="hold"/>
                                        <p:tgtEl>
                                          <p:spTgt spid="12"/>
                                        </p:tgtEl>
                                        <p:attrNameLst>
                                          <p:attrName>style.rotation</p:attrName>
                                        </p:attrNameLst>
                                      </p:cBhvr>
                                      <p:tavLst>
                                        <p:tav tm="0">
                                          <p:val>
                                            <p:fltVal val="90"/>
                                          </p:val>
                                        </p:tav>
                                        <p:tav tm="100000">
                                          <p:val>
                                            <p:fltVal val="0"/>
                                          </p:val>
                                        </p:tav>
                                      </p:tavLst>
                                    </p:anim>
                                    <p:animEffect transition="in" filter="fade">
                                      <p:cBhvr>
                                        <p:cTn id="56" dur="1000"/>
                                        <p:tgtEl>
                                          <p:spTgt spid="12"/>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fltVal val="0"/>
                                          </p:val>
                                        </p:tav>
                                        <p:tav tm="100000">
                                          <p:val>
                                            <p:strVal val="#ppt_w"/>
                                          </p:val>
                                        </p:tav>
                                      </p:tavLst>
                                    </p:anim>
                                    <p:anim calcmode="lin" valueType="num">
                                      <p:cBhvr>
                                        <p:cTn id="60" dur="1000" fill="hold"/>
                                        <p:tgtEl>
                                          <p:spTgt spid="13"/>
                                        </p:tgtEl>
                                        <p:attrNameLst>
                                          <p:attrName>ppt_h</p:attrName>
                                        </p:attrNameLst>
                                      </p:cBhvr>
                                      <p:tavLst>
                                        <p:tav tm="0">
                                          <p:val>
                                            <p:fltVal val="0"/>
                                          </p:val>
                                        </p:tav>
                                        <p:tav tm="100000">
                                          <p:val>
                                            <p:strVal val="#ppt_h"/>
                                          </p:val>
                                        </p:tav>
                                      </p:tavLst>
                                    </p:anim>
                                    <p:anim calcmode="lin" valueType="num">
                                      <p:cBhvr>
                                        <p:cTn id="61" dur="1000" fill="hold"/>
                                        <p:tgtEl>
                                          <p:spTgt spid="13"/>
                                        </p:tgtEl>
                                        <p:attrNameLst>
                                          <p:attrName>style.rotation</p:attrName>
                                        </p:attrNameLst>
                                      </p:cBhvr>
                                      <p:tavLst>
                                        <p:tav tm="0">
                                          <p:val>
                                            <p:fltVal val="90"/>
                                          </p:val>
                                        </p:tav>
                                        <p:tav tm="100000">
                                          <p:val>
                                            <p:fltVal val="0"/>
                                          </p:val>
                                        </p:tav>
                                      </p:tavLst>
                                    </p:anim>
                                    <p:animEffect transition="in" filter="fade">
                                      <p:cBhvr>
                                        <p:cTn id="6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6367"/>
            <a:ext cx="12192000" cy="6894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60107" y="-36367"/>
            <a:ext cx="2871787" cy="852005"/>
          </a:xfrm>
          <a:prstGeom prst="rect">
            <a:avLst/>
          </a:prstGeom>
          <a:solidFill>
            <a:schemeClr val="accent5">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600" dirty="0" err="1">
                <a:latin typeface="NikoshBAN" panose="02000000000000000000" pitchFamily="2" charset="0"/>
                <a:cs typeface="NikoshBAN" panose="02000000000000000000" pitchFamily="2" charset="0"/>
              </a:rPr>
              <a:t>মূল্যায়ন</a:t>
            </a:r>
            <a:endParaRPr lang="en-US" sz="6600" dirty="0">
              <a:latin typeface="NikoshBAN" panose="02000000000000000000" pitchFamily="2" charset="0"/>
              <a:cs typeface="NikoshBAN" panose="02000000000000000000" pitchFamily="2" charset="0"/>
            </a:endParaRPr>
          </a:p>
        </p:txBody>
      </p:sp>
      <p:sp>
        <p:nvSpPr>
          <p:cNvPr id="5" name="TextBox 4"/>
          <p:cNvSpPr txBox="1"/>
          <p:nvPr/>
        </p:nvSpPr>
        <p:spPr>
          <a:xfrm>
            <a:off x="1049311" y="1271907"/>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১ । </a:t>
            </a:r>
            <a:r>
              <a:rPr lang="bn-IN" sz="2700" dirty="0" smtClean="0">
                <a:latin typeface="NikoshBAN" panose="02000000000000000000" pitchFamily="2" charset="0"/>
                <a:cs typeface="NikoshBAN" panose="02000000000000000000" pitchFamily="2" charset="0"/>
              </a:rPr>
              <a:t>কবি কাজী নজরুল ইসলামের মতে </a:t>
            </a:r>
            <a:r>
              <a:rPr lang="bn-IN" sz="2800" dirty="0" smtClean="0">
                <a:latin typeface="NikoshBAN" panose="02000000000000000000" pitchFamily="2" charset="0"/>
                <a:cs typeface="NikoshBAN" panose="02000000000000000000" pitchFamily="2" charset="0"/>
              </a:rPr>
              <a:t>আজ </a:t>
            </a:r>
            <a:r>
              <a:rPr lang="bn-IN" sz="2800" dirty="0">
                <a:latin typeface="NikoshBAN" panose="02000000000000000000" pitchFamily="2" charset="0"/>
                <a:cs typeface="NikoshBAN" panose="02000000000000000000" pitchFamily="2" charset="0"/>
              </a:rPr>
              <a:t>আমাদের এত অধঃপতনের কারণ কি </a:t>
            </a:r>
            <a:r>
              <a:rPr lang="bn-IN"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6" name="Rectangle 5"/>
          <p:cNvSpPr/>
          <p:nvPr/>
        </p:nvSpPr>
        <p:spPr>
          <a:xfrm>
            <a:off x="1606836" y="2265919"/>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smtClean="0">
                <a:solidFill>
                  <a:schemeClr val="tx1"/>
                </a:solidFill>
                <a:latin typeface="NikoshBAN" panose="02000000000000000000" pitchFamily="2" charset="0"/>
                <a:cs typeface="NikoshBAN" panose="02000000000000000000" pitchFamily="2" charset="0"/>
              </a:rPr>
              <a:t>স্বপ্নরাজ্যে </a:t>
            </a:r>
            <a:r>
              <a:rPr lang="bn-IN" sz="2800" dirty="0">
                <a:solidFill>
                  <a:schemeClr val="tx1"/>
                </a:solidFill>
                <a:latin typeface="NikoshBAN" panose="02000000000000000000" pitchFamily="2" charset="0"/>
                <a:cs typeface="NikoshBAN" panose="02000000000000000000" pitchFamily="2" charset="0"/>
              </a:rPr>
              <a:t>বিচরণ</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606836" y="3220277"/>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ক.</a:t>
            </a:r>
            <a:r>
              <a:rPr lang="bn-IN" sz="2800" dirty="0" smtClean="0">
                <a:solidFill>
                  <a:schemeClr val="tx1"/>
                </a:solidFill>
                <a:latin typeface="NikoshBAN" panose="02000000000000000000" pitchFamily="2" charset="0"/>
                <a:cs typeface="NikoshBAN" panose="02000000000000000000" pitchFamily="2" charset="0"/>
              </a:rPr>
              <a:t>মেহনতি </a:t>
            </a:r>
            <a:r>
              <a:rPr lang="bn-IN" sz="2800" dirty="0">
                <a:solidFill>
                  <a:schemeClr val="tx1"/>
                </a:solidFill>
                <a:latin typeface="NikoshBAN" panose="02000000000000000000" pitchFamily="2" charset="0"/>
                <a:cs typeface="NikoshBAN" panose="02000000000000000000" pitchFamily="2" charset="0"/>
              </a:rPr>
              <a:t>মানুষের প্রতি অবহেলা</a:t>
            </a:r>
            <a:endParaRPr lang="en-US" sz="27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7857969" y="3287042"/>
            <a:ext cx="3418069"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ব্যাক্তিকে প্রাধান্য দেওয়া</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857969" y="2244246"/>
            <a:ext cx="3418069" cy="59704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smtClean="0">
                <a:solidFill>
                  <a:schemeClr val="tx1"/>
                </a:solidFill>
                <a:latin typeface="NikoshBAN" panose="02000000000000000000" pitchFamily="2" charset="0"/>
                <a:cs typeface="NikoshBAN" panose="02000000000000000000" pitchFamily="2" charset="0"/>
              </a:rPr>
              <a:t>.</a:t>
            </a:r>
            <a:r>
              <a:rPr lang="bn-IN" sz="2800" dirty="0">
                <a:solidFill>
                  <a:schemeClr val="tx1"/>
                </a:solidFill>
                <a:latin typeface="NikoshBAN" panose="02000000000000000000" pitchFamily="2" charset="0"/>
                <a:cs typeface="NikoshBAN" panose="02000000000000000000" pitchFamily="2" charset="0"/>
              </a:rPr>
              <a:t> গণজাগরণের </a:t>
            </a:r>
            <a:r>
              <a:rPr lang="bn-IN" sz="2800" dirty="0" smtClean="0">
                <a:solidFill>
                  <a:schemeClr val="tx1"/>
                </a:solidFill>
                <a:latin typeface="NikoshBAN" panose="02000000000000000000" pitchFamily="2" charset="0"/>
                <a:cs typeface="NikoshBAN" panose="02000000000000000000" pitchFamily="2" charset="0"/>
              </a:rPr>
              <a:t>অভাব</a:t>
            </a:r>
            <a:r>
              <a:rPr lang="bn-IN" sz="2700" dirty="0" smtClean="0">
                <a:solidFill>
                  <a:schemeClr val="tx1"/>
                </a:solidFill>
                <a:latin typeface="NikoshBAN" panose="02000000000000000000" pitchFamily="2" charset="0"/>
                <a:cs typeface="NikoshBAN" panose="02000000000000000000" pitchFamily="2" charset="0"/>
              </a:rPr>
              <a:t> </a:t>
            </a:r>
            <a:r>
              <a:rPr lang="en-US" sz="2700" dirty="0" smtClean="0">
                <a:solidFill>
                  <a:schemeClr val="tx1"/>
                </a:solidFill>
                <a:latin typeface="NikoshBAN" panose="02000000000000000000" pitchFamily="2" charset="0"/>
                <a:cs typeface="NikoshBAN" panose="02000000000000000000" pitchFamily="2" charset="0"/>
              </a:rPr>
              <a:t> </a:t>
            </a:r>
            <a:endParaRPr lang="en-US" sz="27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855469" y="5005051"/>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খ</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জাতি</a:t>
            </a:r>
            <a:endParaRPr lang="en-US" sz="27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606836" y="4916348"/>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ক</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গোষ্ঠী</a:t>
            </a:r>
            <a:endParaRPr lang="en-US" sz="27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606836" y="5767803"/>
            <a:ext cx="3835783"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গ</a:t>
            </a:r>
            <a:r>
              <a:rPr lang="en-US" sz="2700" dirty="0">
                <a:solidFill>
                  <a:schemeClr val="tx1"/>
                </a:solidFill>
                <a:latin typeface="NikoshBAN" panose="02000000000000000000" pitchFamily="2" charset="0"/>
                <a:cs typeface="NikoshBAN" panose="02000000000000000000" pitchFamily="2" charset="0"/>
              </a:rPr>
              <a:t>.</a:t>
            </a:r>
            <a:r>
              <a:rPr lang="bn-IN"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সম্প্রদায়</a:t>
            </a:r>
            <a:endParaRPr lang="en-US" sz="27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7855469" y="5947607"/>
            <a:ext cx="3420567" cy="5715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700" dirty="0">
                <a:solidFill>
                  <a:schemeClr val="tx1"/>
                </a:solidFill>
                <a:latin typeface="NikoshBAN" panose="02000000000000000000" pitchFamily="2" charset="0"/>
                <a:cs typeface="NikoshBAN" panose="02000000000000000000" pitchFamily="2" charset="0"/>
              </a:rPr>
              <a:t>ঘ</a:t>
            </a:r>
            <a:r>
              <a:rPr lang="en-US" sz="2700" dirty="0">
                <a:solidFill>
                  <a:schemeClr val="tx1"/>
                </a:solidFill>
                <a:latin typeface="NikoshBAN" panose="02000000000000000000" pitchFamily="2" charset="0"/>
                <a:cs typeface="NikoshBAN" panose="02000000000000000000" pitchFamily="2" charset="0"/>
              </a:rPr>
              <a:t>.  </a:t>
            </a:r>
            <a:r>
              <a:rPr lang="bn-IN" sz="2700" dirty="0" smtClean="0">
                <a:solidFill>
                  <a:schemeClr val="tx1"/>
                </a:solidFill>
                <a:latin typeface="NikoshBAN" panose="02000000000000000000" pitchFamily="2" charset="0"/>
                <a:cs typeface="NikoshBAN" panose="02000000000000000000" pitchFamily="2" charset="0"/>
              </a:rPr>
              <a:t>সমাজ </a:t>
            </a:r>
            <a:endParaRPr lang="en-US" sz="27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1049311" y="4075076"/>
            <a:ext cx="10433155" cy="523220"/>
          </a:xfrm>
          <a:prstGeom prst="rect">
            <a:avLst/>
          </a:prstGeom>
          <a:solidFill>
            <a:schemeClr val="accent4">
              <a:lumMod val="20000"/>
              <a:lumOff val="80000"/>
            </a:schemeClr>
          </a:solidFill>
        </p:spPr>
        <p:txBody>
          <a:bodyPr wrap="square" rtlCol="0">
            <a:spAutoFit/>
          </a:bodyPr>
          <a:lstStyle/>
          <a:p>
            <a:r>
              <a:rPr lang="bn-IN" sz="2700" dirty="0">
                <a:latin typeface="NikoshBAN" panose="02000000000000000000" pitchFamily="2" charset="0"/>
                <a:cs typeface="NikoshBAN" panose="02000000000000000000" pitchFamily="2" charset="0"/>
              </a:rPr>
              <a:t>২ </a:t>
            </a:r>
            <a:r>
              <a:rPr lang="en-US" sz="2700" dirty="0">
                <a:latin typeface="NikoshBAN" panose="02000000000000000000" pitchFamily="2" charset="0"/>
                <a:cs typeface="NikoshBAN" panose="02000000000000000000" pitchFamily="2" charset="0"/>
              </a:rPr>
              <a:t>।</a:t>
            </a:r>
            <a:r>
              <a:rPr lang="bn-IN"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কাজী</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নজরুল</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ইসলামের</a:t>
            </a:r>
            <a:r>
              <a:rPr lang="en-US" sz="2700" dirty="0">
                <a:latin typeface="NikoshBAN" panose="02000000000000000000" pitchFamily="2" charset="0"/>
                <a:cs typeface="NikoshBAN" panose="02000000000000000000" pitchFamily="2" charset="0"/>
              </a:rPr>
              <a:t> </a:t>
            </a:r>
            <a:r>
              <a:rPr lang="en-US" sz="2700" dirty="0" err="1">
                <a:latin typeface="NikoshBAN" panose="02000000000000000000" pitchFamily="2" charset="0"/>
                <a:cs typeface="NikoshBAN" panose="02000000000000000000" pitchFamily="2" charset="0"/>
              </a:rPr>
              <a:t>মতে</a:t>
            </a:r>
            <a:r>
              <a:rPr lang="bn-IN" sz="27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ব্যাক্তির সমষ্টিকে এককথায় কি বলা হয়</a:t>
            </a:r>
            <a:r>
              <a:rPr lang="en-US" sz="2700" dirty="0" smtClean="0">
                <a:latin typeface="NikoshBAN" panose="02000000000000000000" pitchFamily="2" charset="0"/>
                <a:cs typeface="NikoshBAN" panose="02000000000000000000" pitchFamily="2" charset="0"/>
              </a:rPr>
              <a:t>?</a:t>
            </a:r>
            <a:endParaRPr lang="bn-IN" sz="2700" dirty="0">
              <a:latin typeface="NikoshBAN" panose="02000000000000000000" pitchFamily="2" charset="0"/>
              <a:cs typeface="NikoshBAN" panose="02000000000000000000" pitchFamily="2" charset="0"/>
            </a:endParaRPr>
          </a:p>
        </p:txBody>
      </p:sp>
      <p:sp>
        <p:nvSpPr>
          <p:cNvPr id="3" name="Oval 2"/>
          <p:cNvSpPr/>
          <p:nvPr/>
        </p:nvSpPr>
        <p:spPr>
          <a:xfrm>
            <a:off x="8915400" y="90092"/>
            <a:ext cx="1892508" cy="105713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rgbClr val="FF0000"/>
                </a:solidFill>
                <a:latin typeface="NikoshBAN" panose="02000000000000000000" pitchFamily="2" charset="0"/>
                <a:cs typeface="NikoshBAN" panose="02000000000000000000" pitchFamily="2" charset="0"/>
              </a:rPr>
              <a:t>সঠিক উত্তরে ক্লিক কর</a:t>
            </a:r>
            <a:endParaRPr lang="en-US" sz="2400" dirty="0">
              <a:solidFill>
                <a:srgbClr val="FF0000"/>
              </a:solidFill>
              <a:latin typeface="NikoshBAN" panose="02000000000000000000" pitchFamily="2" charset="0"/>
              <a:cs typeface="NikoshBAN" panose="02000000000000000000" pitchFamily="2" charset="0"/>
            </a:endParaRPr>
          </a:p>
        </p:txBody>
      </p:sp>
      <p:sp>
        <p:nvSpPr>
          <p:cNvPr id="4" name="Cloud Callout 3"/>
          <p:cNvSpPr/>
          <p:nvPr/>
        </p:nvSpPr>
        <p:spPr>
          <a:xfrm>
            <a:off x="5643467" y="2814306"/>
            <a:ext cx="2133601" cy="2053866"/>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7" name="Cloud Callout 16"/>
          <p:cNvSpPr/>
          <p:nvPr/>
        </p:nvSpPr>
        <p:spPr>
          <a:xfrm>
            <a:off x="5582253" y="2764844"/>
            <a:ext cx="2133601" cy="2053866"/>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8" name="Cloud Callout 17"/>
          <p:cNvSpPr/>
          <p:nvPr/>
        </p:nvSpPr>
        <p:spPr>
          <a:xfrm>
            <a:off x="5602697" y="2792827"/>
            <a:ext cx="2133601" cy="20538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19" name="Cloud Callout 18"/>
          <p:cNvSpPr/>
          <p:nvPr/>
        </p:nvSpPr>
        <p:spPr>
          <a:xfrm>
            <a:off x="5634293" y="2831609"/>
            <a:ext cx="2133601" cy="2053866"/>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0" name="Cloud Callout 19"/>
          <p:cNvSpPr/>
          <p:nvPr/>
        </p:nvSpPr>
        <p:spPr>
          <a:xfrm>
            <a:off x="5594987" y="2803517"/>
            <a:ext cx="2133601" cy="2053866"/>
          </a:xfrm>
          <a:prstGeom prst="cloud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1" name="Cloud Callout 20"/>
          <p:cNvSpPr/>
          <p:nvPr/>
        </p:nvSpPr>
        <p:spPr>
          <a:xfrm>
            <a:off x="5601571" y="2800630"/>
            <a:ext cx="2133601" cy="2053866"/>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দুঃখিত! তোমার উত্তর সঠিক হয়নি</a:t>
            </a:r>
            <a:endParaRPr lang="en-US" sz="2800" dirty="0">
              <a:solidFill>
                <a:schemeClr val="tx1"/>
              </a:solidFill>
              <a:latin typeface="NikoshBAN" panose="02000000000000000000" pitchFamily="2" charset="0"/>
              <a:cs typeface="NikoshBAN" panose="02000000000000000000" pitchFamily="2" charset="0"/>
            </a:endParaRPr>
          </a:p>
        </p:txBody>
      </p:sp>
      <p:sp>
        <p:nvSpPr>
          <p:cNvPr id="22" name="Cloud Callout 21"/>
          <p:cNvSpPr/>
          <p:nvPr/>
        </p:nvSpPr>
        <p:spPr>
          <a:xfrm>
            <a:off x="5643466" y="2798227"/>
            <a:ext cx="2133601" cy="205386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
        <p:nvSpPr>
          <p:cNvPr id="23" name="Cloud Callout 22"/>
          <p:cNvSpPr/>
          <p:nvPr/>
        </p:nvSpPr>
        <p:spPr>
          <a:xfrm>
            <a:off x="5634293" y="2848912"/>
            <a:ext cx="2133601" cy="205386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panose="02000000000000000000" pitchFamily="2" charset="0"/>
                <a:cs typeface="NikoshBAN" panose="02000000000000000000" pitchFamily="2" charset="0"/>
              </a:rPr>
              <a:t>অভিনন্দন! তোমার উত্তর সঠিক হয়েছে।</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2193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repeatCount="indefinite"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ppt_w</p:attrName>
                                        </p:attrNameLst>
                                      </p:cBhvr>
                                      <p:tavLst>
                                        <p:tav tm="0">
                                          <p:val>
                                            <p:fltVal val="0"/>
                                          </p:val>
                                        </p:tav>
                                        <p:tav tm="100000">
                                          <p:val>
                                            <p:strVal val="#ppt_w"/>
                                          </p:val>
                                        </p:tav>
                                      </p:tavLst>
                                    </p:anim>
                                    <p:anim calcmode="lin" valueType="num">
                                      <p:cBhvr>
                                        <p:cTn id="16" dur="2000" fill="hold"/>
                                        <p:tgtEl>
                                          <p:spTgt spid="22"/>
                                        </p:tgtEl>
                                        <p:attrNameLst>
                                          <p:attrName>ppt_h</p:attrName>
                                        </p:attrNameLst>
                                      </p:cBhvr>
                                      <p:tavLst>
                                        <p:tav tm="0">
                                          <p:val>
                                            <p:fltVal val="0"/>
                                          </p:val>
                                        </p:tav>
                                        <p:tav tm="100000">
                                          <p:val>
                                            <p:strVal val="#ppt_h"/>
                                          </p:val>
                                        </p:tav>
                                      </p:tavLst>
                                    </p:anim>
                                    <p:animEffect transition="in" filter="fade">
                                      <p:cBhvr>
                                        <p:cTn id="17" dur="2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Effect transition="in" filter="fade">
                                      <p:cBhvr>
                                        <p:cTn id="25" dur="20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2000" fill="hold"/>
                                        <p:tgtEl>
                                          <p:spTgt spid="17"/>
                                        </p:tgtEl>
                                        <p:attrNameLst>
                                          <p:attrName>ppt_w</p:attrName>
                                        </p:attrNameLst>
                                      </p:cBhvr>
                                      <p:tavLst>
                                        <p:tav tm="0">
                                          <p:val>
                                            <p:fltVal val="0"/>
                                          </p:val>
                                        </p:tav>
                                        <p:tav tm="100000">
                                          <p:val>
                                            <p:strVal val="#ppt_w"/>
                                          </p:val>
                                        </p:tav>
                                      </p:tavLst>
                                    </p:anim>
                                    <p:anim calcmode="lin" valueType="num">
                                      <p:cBhvr>
                                        <p:cTn id="32" dur="2000" fill="hold"/>
                                        <p:tgtEl>
                                          <p:spTgt spid="17"/>
                                        </p:tgtEl>
                                        <p:attrNameLst>
                                          <p:attrName>ppt_h</p:attrName>
                                        </p:attrNameLst>
                                      </p:cBhvr>
                                      <p:tavLst>
                                        <p:tav tm="0">
                                          <p:val>
                                            <p:fltVal val="0"/>
                                          </p:val>
                                        </p:tav>
                                        <p:tav tm="100000">
                                          <p:val>
                                            <p:strVal val="#ppt_h"/>
                                          </p:val>
                                        </p:tav>
                                      </p:tavLst>
                                    </p:anim>
                                    <p:animEffect transition="in" filter="fade">
                                      <p:cBhvr>
                                        <p:cTn id="33" dur="20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2000" fill="hold"/>
                                        <p:tgtEl>
                                          <p:spTgt spid="4"/>
                                        </p:tgtEl>
                                        <p:attrNameLst>
                                          <p:attrName>ppt_w</p:attrName>
                                        </p:attrNameLst>
                                      </p:cBhvr>
                                      <p:tavLst>
                                        <p:tav tm="0">
                                          <p:val>
                                            <p:fltVal val="0"/>
                                          </p:val>
                                        </p:tav>
                                        <p:tav tm="100000">
                                          <p:val>
                                            <p:strVal val="#ppt_w"/>
                                          </p:val>
                                        </p:tav>
                                      </p:tavLst>
                                    </p:anim>
                                    <p:anim calcmode="lin" valueType="num">
                                      <p:cBhvr>
                                        <p:cTn id="40" dur="2000" fill="hold"/>
                                        <p:tgtEl>
                                          <p:spTgt spid="4"/>
                                        </p:tgtEl>
                                        <p:attrNameLst>
                                          <p:attrName>ppt_h</p:attrName>
                                        </p:attrNameLst>
                                      </p:cBhvr>
                                      <p:tavLst>
                                        <p:tav tm="0">
                                          <p:val>
                                            <p:fltVal val="0"/>
                                          </p:val>
                                        </p:tav>
                                        <p:tav tm="100000">
                                          <p:val>
                                            <p:strVal val="#ppt_h"/>
                                          </p:val>
                                        </p:tav>
                                      </p:tavLst>
                                    </p:anim>
                                    <p:animEffect transition="in" filter="fade">
                                      <p:cBhvr>
                                        <p:cTn id="41"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1"/>
                    </p:tgtEl>
                  </p:cond>
                </p:stCondLst>
                <p:endSync evt="end" delay="0">
                  <p:rtn val="all"/>
                </p:endSync>
                <p:childTnLst>
                  <p:par>
                    <p:cTn id="43" fill="hold">
                      <p:stCondLst>
                        <p:cond delay="0"/>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2000" fill="hold"/>
                                        <p:tgtEl>
                                          <p:spTgt spid="23"/>
                                        </p:tgtEl>
                                        <p:attrNameLst>
                                          <p:attrName>ppt_w</p:attrName>
                                        </p:attrNameLst>
                                      </p:cBhvr>
                                      <p:tavLst>
                                        <p:tav tm="0">
                                          <p:val>
                                            <p:fltVal val="0"/>
                                          </p:val>
                                        </p:tav>
                                        <p:tav tm="100000">
                                          <p:val>
                                            <p:strVal val="#ppt_w"/>
                                          </p:val>
                                        </p:tav>
                                      </p:tavLst>
                                    </p:anim>
                                    <p:anim calcmode="lin" valueType="num">
                                      <p:cBhvr>
                                        <p:cTn id="48" dur="2000" fill="hold"/>
                                        <p:tgtEl>
                                          <p:spTgt spid="23"/>
                                        </p:tgtEl>
                                        <p:attrNameLst>
                                          <p:attrName>ppt_h</p:attrName>
                                        </p:attrNameLst>
                                      </p:cBhvr>
                                      <p:tavLst>
                                        <p:tav tm="0">
                                          <p:val>
                                            <p:fltVal val="0"/>
                                          </p:val>
                                        </p:tav>
                                        <p:tav tm="100000">
                                          <p:val>
                                            <p:strVal val="#ppt_h"/>
                                          </p:val>
                                        </p:tav>
                                      </p:tavLst>
                                    </p:anim>
                                    <p:anim calcmode="lin" valueType="num">
                                      <p:cBhvr>
                                        <p:cTn id="49" dur="2000" fill="hold"/>
                                        <p:tgtEl>
                                          <p:spTgt spid="23"/>
                                        </p:tgtEl>
                                        <p:attrNameLst>
                                          <p:attrName>style.rotation</p:attrName>
                                        </p:attrNameLst>
                                      </p:cBhvr>
                                      <p:tavLst>
                                        <p:tav tm="0">
                                          <p:val>
                                            <p:fltVal val="90"/>
                                          </p:val>
                                        </p:tav>
                                        <p:tav tm="100000">
                                          <p:val>
                                            <p:fltVal val="0"/>
                                          </p:val>
                                        </p:tav>
                                      </p:tavLst>
                                    </p:anim>
                                    <p:animEffect transition="in" filter="fade">
                                      <p:cBhvr>
                                        <p:cTn id="50" dur="20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51" restart="whenNotActive" fill="hold" evtFilter="cancelBubble" nodeType="interactiveSeq">
                <p:stCondLst>
                  <p:cond evt="onClick" delay="0">
                    <p:tgtEl>
                      <p:spTgt spid="12"/>
                    </p:tgtEl>
                  </p:cond>
                </p:stCondLst>
                <p:endSync evt="end" delay="0">
                  <p:rtn val="all"/>
                </p:endSync>
                <p:childTnLst>
                  <p:par>
                    <p:cTn id="52" fill="hold">
                      <p:stCondLst>
                        <p:cond delay="0"/>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2000" fill="hold"/>
                                        <p:tgtEl>
                                          <p:spTgt spid="18"/>
                                        </p:tgtEl>
                                        <p:attrNameLst>
                                          <p:attrName>ppt_w</p:attrName>
                                        </p:attrNameLst>
                                      </p:cBhvr>
                                      <p:tavLst>
                                        <p:tav tm="0">
                                          <p:val>
                                            <p:fltVal val="0"/>
                                          </p:val>
                                        </p:tav>
                                        <p:tav tm="100000">
                                          <p:val>
                                            <p:strVal val="#ppt_w"/>
                                          </p:val>
                                        </p:tav>
                                      </p:tavLst>
                                    </p:anim>
                                    <p:anim calcmode="lin" valueType="num">
                                      <p:cBhvr>
                                        <p:cTn id="57" dur="2000" fill="hold"/>
                                        <p:tgtEl>
                                          <p:spTgt spid="18"/>
                                        </p:tgtEl>
                                        <p:attrNameLst>
                                          <p:attrName>ppt_h</p:attrName>
                                        </p:attrNameLst>
                                      </p:cBhvr>
                                      <p:tavLst>
                                        <p:tav tm="0">
                                          <p:val>
                                            <p:fltVal val="0"/>
                                          </p:val>
                                        </p:tav>
                                        <p:tav tm="100000">
                                          <p:val>
                                            <p:strVal val="#ppt_h"/>
                                          </p:val>
                                        </p:tav>
                                      </p:tavLst>
                                    </p:anim>
                                    <p:anim calcmode="lin" valueType="num">
                                      <p:cBhvr>
                                        <p:cTn id="58" dur="2000" fill="hold"/>
                                        <p:tgtEl>
                                          <p:spTgt spid="18"/>
                                        </p:tgtEl>
                                        <p:attrNameLst>
                                          <p:attrName>style.rotation</p:attrName>
                                        </p:attrNameLst>
                                      </p:cBhvr>
                                      <p:tavLst>
                                        <p:tav tm="0">
                                          <p:val>
                                            <p:fltVal val="90"/>
                                          </p:val>
                                        </p:tav>
                                        <p:tav tm="100000">
                                          <p:val>
                                            <p:fltVal val="0"/>
                                          </p:val>
                                        </p:tav>
                                      </p:tavLst>
                                    </p:anim>
                                    <p:animEffect transition="in" filter="fade">
                                      <p:cBhvr>
                                        <p:cTn id="59" dur="2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
                  </p:tgtEl>
                </p:cond>
              </p:nextCondLst>
            </p:seq>
            <p:seq concurrent="1" nextAc="seek">
              <p:cTn id="60" restart="whenNotActive" fill="hold" evtFilter="cancelBubble" nodeType="interactiveSeq">
                <p:stCondLst>
                  <p:cond evt="onClick" delay="0">
                    <p:tgtEl>
                      <p:spTgt spid="13"/>
                    </p:tgtEl>
                  </p:cond>
                </p:stCondLst>
                <p:endSync evt="end" delay="0">
                  <p:rtn val="all"/>
                </p:endSync>
                <p:childTnLst>
                  <p:par>
                    <p:cTn id="61" fill="hold">
                      <p:stCondLst>
                        <p:cond delay="0"/>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2000" fill="hold"/>
                                        <p:tgtEl>
                                          <p:spTgt spid="21"/>
                                        </p:tgtEl>
                                        <p:attrNameLst>
                                          <p:attrName>ppt_w</p:attrName>
                                        </p:attrNameLst>
                                      </p:cBhvr>
                                      <p:tavLst>
                                        <p:tav tm="0">
                                          <p:val>
                                            <p:fltVal val="0"/>
                                          </p:val>
                                        </p:tav>
                                        <p:tav tm="100000">
                                          <p:val>
                                            <p:strVal val="#ppt_w"/>
                                          </p:val>
                                        </p:tav>
                                      </p:tavLst>
                                    </p:anim>
                                    <p:anim calcmode="lin" valueType="num">
                                      <p:cBhvr>
                                        <p:cTn id="66" dur="2000" fill="hold"/>
                                        <p:tgtEl>
                                          <p:spTgt spid="21"/>
                                        </p:tgtEl>
                                        <p:attrNameLst>
                                          <p:attrName>ppt_h</p:attrName>
                                        </p:attrNameLst>
                                      </p:cBhvr>
                                      <p:tavLst>
                                        <p:tav tm="0">
                                          <p:val>
                                            <p:fltVal val="0"/>
                                          </p:val>
                                        </p:tav>
                                        <p:tav tm="100000">
                                          <p:val>
                                            <p:strVal val="#ppt_h"/>
                                          </p:val>
                                        </p:tav>
                                      </p:tavLst>
                                    </p:anim>
                                    <p:anim calcmode="lin" valueType="num">
                                      <p:cBhvr>
                                        <p:cTn id="67" dur="2000" fill="hold"/>
                                        <p:tgtEl>
                                          <p:spTgt spid="21"/>
                                        </p:tgtEl>
                                        <p:attrNameLst>
                                          <p:attrName>style.rotation</p:attrName>
                                        </p:attrNameLst>
                                      </p:cBhvr>
                                      <p:tavLst>
                                        <p:tav tm="0">
                                          <p:val>
                                            <p:fltVal val="90"/>
                                          </p:val>
                                        </p:tav>
                                        <p:tav tm="100000">
                                          <p:val>
                                            <p:fltVal val="0"/>
                                          </p:val>
                                        </p:tav>
                                      </p:tavLst>
                                    </p:anim>
                                    <p:animEffect transition="in" filter="fade">
                                      <p:cBhvr>
                                        <p:cTn id="68"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3"/>
                  </p:tgtEl>
                </p:cond>
              </p:nextCondLst>
            </p:seq>
            <p:seq concurrent="1" nextAc="seek">
              <p:cTn id="69" restart="whenNotActive" fill="hold" evtFilter="cancelBubble" nodeType="interactiveSeq">
                <p:stCondLst>
                  <p:cond evt="onClick" delay="0">
                    <p:tgtEl>
                      <p:spTgt spid="14"/>
                    </p:tgtEl>
                  </p:cond>
                </p:stCondLst>
                <p:endSync evt="end" delay="0">
                  <p:rtn val="all"/>
                </p:endSync>
                <p:childTnLst>
                  <p:par>
                    <p:cTn id="70" fill="hold">
                      <p:stCondLst>
                        <p:cond delay="0"/>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2000" fill="hold"/>
                                        <p:tgtEl>
                                          <p:spTgt spid="20"/>
                                        </p:tgtEl>
                                        <p:attrNameLst>
                                          <p:attrName>ppt_w</p:attrName>
                                        </p:attrNameLst>
                                      </p:cBhvr>
                                      <p:tavLst>
                                        <p:tav tm="0">
                                          <p:val>
                                            <p:fltVal val="0"/>
                                          </p:val>
                                        </p:tav>
                                        <p:tav tm="100000">
                                          <p:val>
                                            <p:strVal val="#ppt_w"/>
                                          </p:val>
                                        </p:tav>
                                      </p:tavLst>
                                    </p:anim>
                                    <p:anim calcmode="lin" valueType="num">
                                      <p:cBhvr>
                                        <p:cTn id="75" dur="2000" fill="hold"/>
                                        <p:tgtEl>
                                          <p:spTgt spid="20"/>
                                        </p:tgtEl>
                                        <p:attrNameLst>
                                          <p:attrName>ppt_h</p:attrName>
                                        </p:attrNameLst>
                                      </p:cBhvr>
                                      <p:tavLst>
                                        <p:tav tm="0">
                                          <p:val>
                                            <p:fltVal val="0"/>
                                          </p:val>
                                        </p:tav>
                                        <p:tav tm="100000">
                                          <p:val>
                                            <p:strVal val="#ppt_h"/>
                                          </p:val>
                                        </p:tav>
                                      </p:tavLst>
                                    </p:anim>
                                    <p:anim calcmode="lin" valueType="num">
                                      <p:cBhvr>
                                        <p:cTn id="76" dur="2000" fill="hold"/>
                                        <p:tgtEl>
                                          <p:spTgt spid="20"/>
                                        </p:tgtEl>
                                        <p:attrNameLst>
                                          <p:attrName>style.rotation</p:attrName>
                                        </p:attrNameLst>
                                      </p:cBhvr>
                                      <p:tavLst>
                                        <p:tav tm="0">
                                          <p:val>
                                            <p:fltVal val="90"/>
                                          </p:val>
                                        </p:tav>
                                        <p:tav tm="100000">
                                          <p:val>
                                            <p:fltVal val="0"/>
                                          </p:val>
                                        </p:tav>
                                      </p:tavLst>
                                    </p:anim>
                                    <p:animEffect transition="in" filter="fade">
                                      <p:cBhvr>
                                        <p:cTn id="77" dur="20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4"/>
                  </p:tgtEl>
                </p:cond>
              </p:nextCondLst>
            </p:seq>
          </p:childTnLst>
        </p:cTn>
      </p:par>
    </p:tnLst>
    <p:bldLst>
      <p:bldP spid="3" grpId="0" animBg="1"/>
      <p:bldP spid="4" grpId="0" animBg="1"/>
      <p:bldP spid="17" grpId="0" animBg="1"/>
      <p:bldP spid="18" grpId="0" animBg="1"/>
      <p:bldP spid="19" grpId="0" animBg="1"/>
      <p:bldP spid="20" grpId="0" animBg="1"/>
      <p:bldP spid="21" grpId="0" animBg="1"/>
      <p:bldP spid="22"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75" y="64828"/>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endParaRPr lang="en-US" dirty="0"/>
          </a:p>
        </p:txBody>
      </p:sp>
      <p:graphicFrame>
        <p:nvGraphicFramePr>
          <p:cNvPr id="3" name="Object 2">
            <a:hlinkClick r:id="" action="ppaction://ole?verb=0"/>
          </p:cNvPr>
          <p:cNvGraphicFramePr>
            <a:graphicFrameLocks noChangeAspect="1"/>
          </p:cNvGraphicFramePr>
          <p:nvPr>
            <p:extLst>
              <p:ext uri="{D42A27DB-BD31-4B8C-83A1-F6EECF244321}">
                <p14:modId xmlns="" xmlns:p14="http://schemas.microsoft.com/office/powerpoint/2010/main" val="2034445044"/>
              </p:ext>
            </p:extLst>
          </p:nvPr>
        </p:nvGraphicFramePr>
        <p:xfrm>
          <a:off x="7917389" y="3660433"/>
          <a:ext cx="2917980" cy="2462046"/>
        </p:xfrm>
        <a:graphic>
          <a:graphicData uri="http://schemas.openxmlformats.org/presentationml/2006/ole">
            <p:oleObj spid="_x0000_s1124" name="Packager Shell Object" showAsIcon="1" r:id="rId3" imgW="914400" imgH="771480" progId="Package">
              <p:embed/>
            </p:oleObj>
          </a:graphicData>
        </a:graphic>
      </p:graphicFrame>
      <p:sp>
        <p:nvSpPr>
          <p:cNvPr id="4" name="TextBox 3"/>
          <p:cNvSpPr txBox="1"/>
          <p:nvPr/>
        </p:nvSpPr>
        <p:spPr>
          <a:xfrm>
            <a:off x="1298629" y="178751"/>
            <a:ext cx="9314037" cy="1200329"/>
          </a:xfrm>
          <a:prstGeom prst="rect">
            <a:avLst/>
          </a:prstGeom>
          <a:noFill/>
        </p:spPr>
        <p:txBody>
          <a:bodyPr wrap="square" rtlCol="0">
            <a:spAutoFit/>
          </a:bodyPr>
          <a:lstStyle/>
          <a:p>
            <a:r>
              <a:rPr lang="bn-IN" sz="7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rPr>
              <a:t> ভিডিও টি ভালো করে লক্ষ্য কর  </a:t>
            </a:r>
            <a:endPar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BAN" panose="02000000000000000000" pitchFamily="2" charset="0"/>
              <a:cs typeface="NikoshBAN" panose="02000000000000000000" pitchFamily="2" charset="0"/>
            </a:endParaRPr>
          </a:p>
        </p:txBody>
      </p:sp>
      <p:sp>
        <p:nvSpPr>
          <p:cNvPr id="5" name="TextBox 4"/>
          <p:cNvSpPr txBox="1"/>
          <p:nvPr/>
        </p:nvSpPr>
        <p:spPr>
          <a:xfrm>
            <a:off x="1298629" y="4628064"/>
            <a:ext cx="10181230" cy="2123658"/>
          </a:xfrm>
          <a:prstGeom prst="rect">
            <a:avLst/>
          </a:prstGeom>
          <a:noFill/>
        </p:spPr>
        <p:txBody>
          <a:bodyPr wrap="square" rtlCol="0">
            <a:spAutoFit/>
          </a:bodyPr>
          <a:lstStyle/>
          <a:p>
            <a:r>
              <a:rPr lang="bn-IN" sz="6600" b="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আমরা ভিডিওটিতে  </a:t>
            </a:r>
            <a:r>
              <a:rPr lang="bn-IN"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লক্ষ্য করলাম উপেক্ষিত মানুষদের আন্দোলন   </a:t>
            </a:r>
            <a:endParaRPr lang="en-US" sz="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6" name="Oval 5"/>
          <p:cNvSpPr/>
          <p:nvPr/>
        </p:nvSpPr>
        <p:spPr>
          <a:xfrm>
            <a:off x="7852378" y="3186612"/>
            <a:ext cx="2760288" cy="2063647"/>
          </a:xfrm>
          <a:prstGeom prst="ellipse">
            <a:avLst/>
          </a:prstGeom>
          <a:noFill/>
          <a:ln w="762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102359" y="1449373"/>
            <a:ext cx="12191999" cy="1107996"/>
          </a:xfrm>
          <a:prstGeom prst="rect">
            <a:avLst/>
          </a:prstGeom>
          <a:noFill/>
        </p:spPr>
        <p:txBody>
          <a:bodyPr wrap="square" rtlCol="0">
            <a:spAutoFit/>
          </a:bodyPr>
          <a:lstStyle/>
          <a:p>
            <a:r>
              <a:rPr lang="bn-IN" sz="66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এবার বলো, ভিডিওটিতে তোমরা কী দেখলে?   </a:t>
            </a:r>
            <a:endParaRPr lang="en-US" sz="6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5244" y="2660285"/>
            <a:ext cx="11811878" cy="1107996"/>
          </a:xfrm>
          <a:prstGeom prst="rect">
            <a:avLst/>
          </a:prstGeom>
          <a:noFill/>
        </p:spPr>
        <p:txBody>
          <a:bodyPr wrap="square" rtlCol="0">
            <a:spAutoFit/>
          </a:bodyPr>
          <a:lstStyle/>
          <a:p>
            <a:r>
              <a:rPr lang="bn-IN" sz="6600" b="1" dirty="0" smtClean="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এসো,এবার তোমাদের উত্তরগুলো মিলিয়ে নিই   </a:t>
            </a:r>
            <a:endParaRPr lang="en-US" sz="66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160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8" presetClass="emph" presetSubtype="0" repeatCount="3000" fill="hold" grpId="0" nodeType="withEffect">
                                  <p:stCondLst>
                                    <p:cond delay="0"/>
                                  </p:stCondLst>
                                  <p:childTnLst>
                                    <p:animRot by="21600000">
                                      <p:cBhvr>
                                        <p:cTn id="16" dur="2000" fill="hold"/>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2000" fill="hold"/>
                                        <p:tgtEl>
                                          <p:spTgt spid="8"/>
                                        </p:tgtEl>
                                        <p:attrNameLst>
                                          <p:attrName>ppt_w</p:attrName>
                                        </p:attrNameLst>
                                      </p:cBhvr>
                                      <p:tavLst>
                                        <p:tav tm="0">
                                          <p:val>
                                            <p:fltVal val="0"/>
                                          </p:val>
                                        </p:tav>
                                        <p:tav tm="100000">
                                          <p:val>
                                            <p:strVal val="#ppt_w"/>
                                          </p:val>
                                        </p:tav>
                                      </p:tavLst>
                                    </p:anim>
                                    <p:anim calcmode="lin" valueType="num">
                                      <p:cBhvr>
                                        <p:cTn id="29" dur="2000" fill="hold"/>
                                        <p:tgtEl>
                                          <p:spTgt spid="8"/>
                                        </p:tgtEl>
                                        <p:attrNameLst>
                                          <p:attrName>ppt_h</p:attrName>
                                        </p:attrNameLst>
                                      </p:cBhvr>
                                      <p:tavLst>
                                        <p:tav tm="0">
                                          <p:val>
                                            <p:fltVal val="0"/>
                                          </p:val>
                                        </p:tav>
                                        <p:tav tm="100000">
                                          <p:val>
                                            <p:strVal val="#ppt_h"/>
                                          </p:val>
                                        </p:tav>
                                      </p:tavLst>
                                    </p:anim>
                                    <p:animEffect transition="in" filter="fade">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29100" y="0"/>
            <a:ext cx="3390900" cy="609600"/>
          </a:xfrm>
          <a:prstGeom prst="rect">
            <a:avLst/>
          </a:prstGeom>
          <a:solidFill>
            <a:schemeClr val="accent2">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dirty="0" err="1">
                <a:latin typeface="NikoshBAN" panose="02000000000000000000" pitchFamily="2" charset="0"/>
                <a:cs typeface="NikoshBAN" panose="02000000000000000000" pitchFamily="2" charset="0"/>
              </a:rPr>
              <a:t>মূল্যায়ন</a:t>
            </a:r>
            <a:endParaRPr lang="en-US" sz="4800" dirty="0">
              <a:latin typeface="NikoshBAN" panose="02000000000000000000" pitchFamily="2" charset="0"/>
              <a:cs typeface="NikoshBAN" panose="02000000000000000000" pitchFamily="2" charset="0"/>
            </a:endParaRPr>
          </a:p>
        </p:txBody>
      </p:sp>
      <p:sp>
        <p:nvSpPr>
          <p:cNvPr id="5" name="TextBox 4"/>
          <p:cNvSpPr txBox="1"/>
          <p:nvPr/>
        </p:nvSpPr>
        <p:spPr>
          <a:xfrm>
            <a:off x="368489" y="725907"/>
            <a:ext cx="11491415" cy="646331"/>
          </a:xfrm>
          <a:prstGeom prst="rect">
            <a:avLst/>
          </a:prstGeom>
          <a:solidFill>
            <a:schemeClr val="accent4">
              <a:lumMod val="20000"/>
              <a:lumOff val="80000"/>
            </a:schemeClr>
          </a:solidFill>
        </p:spPr>
        <p:txBody>
          <a:bodyPr wrap="square" rtlCol="0">
            <a:spAutoFit/>
          </a:bodyPr>
          <a:lstStyle/>
          <a:p>
            <a:r>
              <a:rPr lang="en-US" sz="3600" dirty="0">
                <a:latin typeface="NikoshBAN" panose="02000000000000000000" pitchFamily="2" charset="0"/>
                <a:cs typeface="NikoshBAN" panose="02000000000000000000" pitchFamily="2" charset="0"/>
              </a:rPr>
              <a:t>3</a:t>
            </a:r>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উপেক্ষিত শক্তির উদ্বোধন প্রবন্ধে উপেক্ষিত শক্তির উপর কত আনা নির্ভরশীল </a:t>
            </a:r>
            <a:r>
              <a:rPr lang="bn-IN" sz="3600" dirty="0">
                <a:latin typeface="NikoshBAN" panose="02000000000000000000" pitchFamily="2" charset="0"/>
                <a:cs typeface="NikoshBAN" panose="02000000000000000000" pitchFamily="2" charset="0"/>
              </a:rPr>
              <a:t>?</a:t>
            </a:r>
          </a:p>
        </p:txBody>
      </p:sp>
      <p:sp>
        <p:nvSpPr>
          <p:cNvPr id="6" name="Rectangle 5"/>
          <p:cNvSpPr/>
          <p:nvPr/>
        </p:nvSpPr>
        <p:spPr>
          <a:xfrm>
            <a:off x="1752600" y="1447800"/>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ক</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ছয় আনা</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752600" y="2649273"/>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আট আনা</a:t>
            </a:r>
            <a:endParaRPr lang="en-US" sz="3600" dirty="0">
              <a:solidFill>
                <a:schemeClr val="tx1"/>
              </a:solidFill>
              <a:latin typeface="NikoshBAN" panose="02000000000000000000" pitchFamily="2" charset="0"/>
              <a:cs typeface="NikoshBAN" panose="02000000000000000000" pitchFamily="2" charset="0"/>
            </a:endParaRPr>
          </a:p>
        </p:txBody>
      </p:sp>
      <p:sp>
        <p:nvSpPr>
          <p:cNvPr id="9" name="Rectangle 8"/>
          <p:cNvSpPr/>
          <p:nvPr/>
        </p:nvSpPr>
        <p:spPr>
          <a:xfrm>
            <a:off x="6781800" y="2649273"/>
            <a:ext cx="451854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দশ আনা</a:t>
            </a:r>
            <a:endParaRPr lang="en-US" sz="44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6781800" y="1524000"/>
            <a:ext cx="4518545" cy="8382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en-US"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সাত আনা</a:t>
            </a:r>
            <a:endParaRPr lang="en-US" sz="36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781800" y="4687669"/>
            <a:ext cx="4518543"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খ</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ভদ্র সম্প্রদায়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2" name="Rectangle 11"/>
          <p:cNvSpPr/>
          <p:nvPr/>
        </p:nvSpPr>
        <p:spPr>
          <a:xfrm>
            <a:off x="1752600" y="4687669"/>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anose="02000000000000000000" pitchFamily="2" charset="0"/>
                <a:cs typeface="NikoshBAN" panose="02000000000000000000" pitchFamily="2" charset="0"/>
              </a:rPr>
              <a:t>ক</a:t>
            </a:r>
            <a:r>
              <a:rPr lang="en-US" sz="3600" dirty="0" smtClean="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দরিদ্র সম্প্রদায়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3" name="Rectangle 12"/>
          <p:cNvSpPr/>
          <p:nvPr/>
        </p:nvSpPr>
        <p:spPr>
          <a:xfrm>
            <a:off x="1752600" y="5914868"/>
            <a:ext cx="4047700"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গ</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ধনী সপ্রদায়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4" name="Rectangle 13"/>
          <p:cNvSpPr/>
          <p:nvPr/>
        </p:nvSpPr>
        <p:spPr>
          <a:xfrm>
            <a:off x="6781801" y="5949845"/>
            <a:ext cx="4518542" cy="762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solidFill>
                  <a:schemeClr val="tx1"/>
                </a:solidFill>
                <a:latin typeface="NikoshBAN" panose="02000000000000000000" pitchFamily="2" charset="0"/>
                <a:cs typeface="NikoshBAN" panose="02000000000000000000" pitchFamily="2" charset="0"/>
              </a:rPr>
              <a:t>ঘ</a:t>
            </a:r>
            <a:r>
              <a:rPr lang="en-US" sz="3600" dirty="0">
                <a:solidFill>
                  <a:schemeClr val="tx1"/>
                </a:solidFill>
                <a:latin typeface="NikoshBAN" panose="02000000000000000000" pitchFamily="2" charset="0"/>
                <a:cs typeface="NikoshBAN" panose="02000000000000000000" pitchFamily="2" charset="0"/>
              </a:rPr>
              <a:t>.</a:t>
            </a:r>
            <a:r>
              <a:rPr lang="bn-IN" sz="3600" dirty="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অভিজাত সম্প্রদায়</a:t>
            </a:r>
            <a:endParaRPr lang="en-US" sz="3600" dirty="0">
              <a:solidFill>
                <a:schemeClr val="tx1"/>
              </a:solidFill>
              <a:latin typeface="NikoshBAN" panose="02000000000000000000" pitchFamily="2" charset="0"/>
              <a:cs typeface="NikoshBAN" panose="02000000000000000000" pitchFamily="2" charset="0"/>
            </a:endParaRPr>
          </a:p>
        </p:txBody>
      </p:sp>
      <p:sp>
        <p:nvSpPr>
          <p:cNvPr id="15" name="TextBox 14"/>
          <p:cNvSpPr txBox="1"/>
          <p:nvPr/>
        </p:nvSpPr>
        <p:spPr>
          <a:xfrm>
            <a:off x="368488" y="3638596"/>
            <a:ext cx="11491415" cy="646331"/>
          </a:xfrm>
          <a:prstGeom prst="rect">
            <a:avLst/>
          </a:prstGeom>
          <a:solidFill>
            <a:schemeClr val="accent4">
              <a:lumMod val="20000"/>
              <a:lumOff val="80000"/>
            </a:schemeClr>
          </a:solidFill>
        </p:spPr>
        <p:txBody>
          <a:bodyPr wrap="square" rtlCol="0">
            <a:spAutoFit/>
          </a:bodyPr>
          <a:lstStyle/>
          <a:p>
            <a:r>
              <a:rPr lang="en-US" sz="3600" dirty="0">
                <a:latin typeface="NikoshBAN" panose="02000000000000000000" pitchFamily="2" charset="0"/>
                <a:cs typeface="NikoshBAN" panose="02000000000000000000" pitchFamily="2" charset="0"/>
              </a:rPr>
              <a:t>4</a:t>
            </a:r>
            <a:r>
              <a:rPr lang="bn-IN" sz="3600" dirty="0" smtClean="0">
                <a:latin typeface="NikoshBAN" panose="02000000000000000000" pitchFamily="2" charset="0"/>
                <a:cs typeface="NikoshBAN" panose="02000000000000000000" pitchFamily="2" charset="0"/>
              </a:rPr>
              <a:t> । তথাকথিত ছোটলোকদের কারা আঘাত করে অজ্ঞান করে ফেলে  ?</a:t>
            </a:r>
            <a:endParaRPr lang="bn-IN" sz="3600" dirty="0">
              <a:latin typeface="NikoshBAN" panose="02000000000000000000" pitchFamily="2" charset="0"/>
              <a:cs typeface="NikoshBAN" panose="02000000000000000000" pitchFamily="2" charset="0"/>
            </a:endParaRPr>
          </a:p>
        </p:txBody>
      </p:sp>
      <p:sp>
        <p:nvSpPr>
          <p:cNvPr id="16" name="TextBox 15"/>
          <p:cNvSpPr txBox="1"/>
          <p:nvPr/>
        </p:nvSpPr>
        <p:spPr>
          <a:xfrm>
            <a:off x="9764843" y="37146"/>
            <a:ext cx="2427157" cy="584775"/>
          </a:xfrm>
          <a:prstGeom prst="rect">
            <a:avLst/>
          </a:prstGeom>
          <a:solidFill>
            <a:srgbClr val="FFFF00"/>
          </a:solidFill>
        </p:spPr>
        <p:txBody>
          <a:bodyPr wrap="square" rtlCol="0">
            <a:spAutoFit/>
          </a:bodyPr>
          <a:lstStyle/>
          <a:p>
            <a:r>
              <a:rPr lang="bn-IN" sz="3200" dirty="0">
                <a:solidFill>
                  <a:srgbClr val="FF0000"/>
                </a:solidFill>
                <a:latin typeface="NikoshBAN" panose="02000000000000000000" pitchFamily="2" charset="0"/>
                <a:cs typeface="NikoshBAN" panose="02000000000000000000" pitchFamily="2" charset="0"/>
              </a:rPr>
              <a:t>উত্তরটি জেনে নিই</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16428117"/>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34" presetClass="emph" presetSubtype="0" fill="hold" grpId="0" nodeType="clickEffect">
                                  <p:stCondLst>
                                    <p:cond delay="0"/>
                                  </p:stCondLst>
                                  <p:iterate type="lt">
                                    <p:tmPct val="10000"/>
                                  </p:iterate>
                                  <p:childTnLst>
                                    <p:animMotion origin="layout" path="M -4.16667E-7 2.22222E-6 L -4.16667E-7 -0.07222 " pathEditMode="relative" rAng="0" ptsTypes="AA">
                                      <p:cBhvr>
                                        <p:cTn id="27" dur="250" accel="50000" decel="50000" autoRev="1" fill="hold">
                                          <p:stCondLst>
                                            <p:cond delay="0"/>
                                          </p:stCondLst>
                                        </p:cTn>
                                        <p:tgtEl>
                                          <p:spTgt spid="9"/>
                                        </p:tgtEl>
                                        <p:attrNameLst>
                                          <p:attrName>ppt_x</p:attrName>
                                          <p:attrName>ppt_y</p:attrName>
                                        </p:attrNameLst>
                                      </p:cBhvr>
                                      <p:rCtr x="0" y="-3611"/>
                                    </p:animMotion>
                                    <p:animRot by="1500000">
                                      <p:cBhvr>
                                        <p:cTn id="28" dur="125" fill="hold">
                                          <p:stCondLst>
                                            <p:cond delay="0"/>
                                          </p:stCondLst>
                                        </p:cTn>
                                        <p:tgtEl>
                                          <p:spTgt spid="9"/>
                                        </p:tgtEl>
                                        <p:attrNameLst>
                                          <p:attrName>r</p:attrName>
                                        </p:attrNameLst>
                                      </p:cBhvr>
                                    </p:animRot>
                                    <p:animRot by="-1500000">
                                      <p:cBhvr>
                                        <p:cTn id="29" dur="125" fill="hold">
                                          <p:stCondLst>
                                            <p:cond delay="125"/>
                                          </p:stCondLst>
                                        </p:cTn>
                                        <p:tgtEl>
                                          <p:spTgt spid="9"/>
                                        </p:tgtEl>
                                        <p:attrNameLst>
                                          <p:attrName>r</p:attrName>
                                        </p:attrNameLst>
                                      </p:cBhvr>
                                    </p:animRot>
                                    <p:animRot by="-1500000">
                                      <p:cBhvr>
                                        <p:cTn id="30" dur="125" fill="hold">
                                          <p:stCondLst>
                                            <p:cond delay="250"/>
                                          </p:stCondLst>
                                        </p:cTn>
                                        <p:tgtEl>
                                          <p:spTgt spid="9"/>
                                        </p:tgtEl>
                                        <p:attrNameLst>
                                          <p:attrName>r</p:attrName>
                                        </p:attrNameLst>
                                      </p:cBhvr>
                                    </p:animRot>
                                    <p:animRot by="1500000">
                                      <p:cBhvr>
                                        <p:cTn id="31" dur="125" fill="hold">
                                          <p:stCondLst>
                                            <p:cond delay="375"/>
                                          </p:stCondLst>
                                        </p:cTn>
                                        <p:tgtEl>
                                          <p:spTgt spid="9"/>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53" presetClass="exit" presetSubtype="32" fill="hold" grpId="0" nodeType="clickEffect">
                                  <p:stCondLst>
                                    <p:cond delay="0"/>
                                  </p:stCondLst>
                                  <p:childTnLst>
                                    <p:anim calcmode="lin" valueType="num">
                                      <p:cBhvr>
                                        <p:cTn id="35" dur="500"/>
                                        <p:tgtEl>
                                          <p:spTgt spid="12"/>
                                        </p:tgtEl>
                                        <p:attrNameLst>
                                          <p:attrName>ppt_w</p:attrName>
                                        </p:attrNameLst>
                                      </p:cBhvr>
                                      <p:tavLst>
                                        <p:tav tm="0">
                                          <p:val>
                                            <p:strVal val="ppt_w"/>
                                          </p:val>
                                        </p:tav>
                                        <p:tav tm="100000">
                                          <p:val>
                                            <p:fltVal val="0"/>
                                          </p:val>
                                        </p:tav>
                                      </p:tavLst>
                                    </p:anim>
                                    <p:anim calcmode="lin" valueType="num">
                                      <p:cBhvr>
                                        <p:cTn id="36" dur="500"/>
                                        <p:tgtEl>
                                          <p:spTgt spid="12"/>
                                        </p:tgtEl>
                                        <p:attrNameLst>
                                          <p:attrName>ppt_h</p:attrName>
                                        </p:attrNameLst>
                                      </p:cBhvr>
                                      <p:tavLst>
                                        <p:tav tm="0">
                                          <p:val>
                                            <p:strVal val="ppt_h"/>
                                          </p:val>
                                        </p:tav>
                                        <p:tav tm="100000">
                                          <p:val>
                                            <p:fltVal val="0"/>
                                          </p:val>
                                        </p:tav>
                                      </p:tavLst>
                                    </p:anim>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0" nodeType="clickEffect">
                                  <p:stCondLst>
                                    <p:cond delay="0"/>
                                  </p:stCondLst>
                                  <p:childTnLst>
                                    <p:anim calcmode="lin" valueType="num">
                                      <p:cBhvr>
                                        <p:cTn id="42" dur="500"/>
                                        <p:tgtEl>
                                          <p:spTgt spid="13"/>
                                        </p:tgtEl>
                                        <p:attrNameLst>
                                          <p:attrName>ppt_w</p:attrName>
                                        </p:attrNameLst>
                                      </p:cBhvr>
                                      <p:tavLst>
                                        <p:tav tm="0">
                                          <p:val>
                                            <p:strVal val="ppt_w"/>
                                          </p:val>
                                        </p:tav>
                                        <p:tav tm="100000">
                                          <p:val>
                                            <p:fltVal val="0"/>
                                          </p:val>
                                        </p:tav>
                                      </p:tavLst>
                                    </p:anim>
                                    <p:anim calcmode="lin" valueType="num">
                                      <p:cBhvr>
                                        <p:cTn id="43" dur="500"/>
                                        <p:tgtEl>
                                          <p:spTgt spid="13"/>
                                        </p:tgtEl>
                                        <p:attrNameLst>
                                          <p:attrName>ppt_h</p:attrName>
                                        </p:attrNameLst>
                                      </p:cBhvr>
                                      <p:tavLst>
                                        <p:tav tm="0">
                                          <p:val>
                                            <p:strVal val="ppt_h"/>
                                          </p:val>
                                        </p:tav>
                                        <p:tav tm="100000">
                                          <p:val>
                                            <p:fltVal val="0"/>
                                          </p:val>
                                        </p:tav>
                                      </p:tavLst>
                                    </p:anim>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0" nodeType="clickEffect">
                                  <p:stCondLst>
                                    <p:cond delay="0"/>
                                  </p:stCondLst>
                                  <p:childTnLst>
                                    <p:anim calcmode="lin" valueType="num">
                                      <p:cBhvr>
                                        <p:cTn id="49" dur="500"/>
                                        <p:tgtEl>
                                          <p:spTgt spid="14"/>
                                        </p:tgtEl>
                                        <p:attrNameLst>
                                          <p:attrName>ppt_w</p:attrName>
                                        </p:attrNameLst>
                                      </p:cBhvr>
                                      <p:tavLst>
                                        <p:tav tm="0">
                                          <p:val>
                                            <p:strVal val="ppt_w"/>
                                          </p:val>
                                        </p:tav>
                                        <p:tav tm="100000">
                                          <p:val>
                                            <p:fltVal val="0"/>
                                          </p:val>
                                        </p:tav>
                                      </p:tavLst>
                                    </p:anim>
                                    <p:anim calcmode="lin" valueType="num">
                                      <p:cBhvr>
                                        <p:cTn id="50" dur="500"/>
                                        <p:tgtEl>
                                          <p:spTgt spid="14"/>
                                        </p:tgtEl>
                                        <p:attrNameLst>
                                          <p:attrName>ppt_h</p:attrName>
                                        </p:attrNameLst>
                                      </p:cBhvr>
                                      <p:tavLst>
                                        <p:tav tm="0">
                                          <p:val>
                                            <p:strVal val="ppt_h"/>
                                          </p:val>
                                        </p:tav>
                                        <p:tav tm="100000">
                                          <p:val>
                                            <p:fltVal val="0"/>
                                          </p:val>
                                        </p:tav>
                                      </p:tavLst>
                                    </p:anim>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0"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11"/>
                                        </p:tgtEl>
                                        <p:attrNameLst>
                                          <p:attrName>ppt_x</p:attrName>
                                          <p:attrName>ppt_y</p:attrName>
                                        </p:attrNameLst>
                                      </p:cBhvr>
                                    </p:animMotion>
                                    <p:animRot by="1500000">
                                      <p:cBhvr>
                                        <p:cTn id="57" dur="125" fill="hold">
                                          <p:stCondLst>
                                            <p:cond delay="0"/>
                                          </p:stCondLst>
                                        </p:cTn>
                                        <p:tgtEl>
                                          <p:spTgt spid="11"/>
                                        </p:tgtEl>
                                        <p:attrNameLst>
                                          <p:attrName>r</p:attrName>
                                        </p:attrNameLst>
                                      </p:cBhvr>
                                    </p:animRot>
                                    <p:animRot by="-1500000">
                                      <p:cBhvr>
                                        <p:cTn id="58" dur="125" fill="hold">
                                          <p:stCondLst>
                                            <p:cond delay="125"/>
                                          </p:stCondLst>
                                        </p:cTn>
                                        <p:tgtEl>
                                          <p:spTgt spid="11"/>
                                        </p:tgtEl>
                                        <p:attrNameLst>
                                          <p:attrName>r</p:attrName>
                                        </p:attrNameLst>
                                      </p:cBhvr>
                                    </p:animRot>
                                    <p:animRot by="-1500000">
                                      <p:cBhvr>
                                        <p:cTn id="59" dur="125" fill="hold">
                                          <p:stCondLst>
                                            <p:cond delay="250"/>
                                          </p:stCondLst>
                                        </p:cTn>
                                        <p:tgtEl>
                                          <p:spTgt spid="11"/>
                                        </p:tgtEl>
                                        <p:attrNameLst>
                                          <p:attrName>r</p:attrName>
                                        </p:attrNameLst>
                                      </p:cBhvr>
                                    </p:animRot>
                                    <p:animRot by="1500000">
                                      <p:cBhvr>
                                        <p:cTn id="60" dur="125" fill="hold">
                                          <p:stCondLst>
                                            <p:cond delay="375"/>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0" y="-8745"/>
            <a:ext cx="12192000" cy="6875489"/>
            <a:chOff x="247649" y="270102"/>
            <a:chExt cx="9655539" cy="6414262"/>
          </a:xfrm>
        </p:grpSpPr>
        <p:sp>
          <p:nvSpPr>
            <p:cNvPr id="5" name="Up Arrow 4"/>
            <p:cNvSpPr/>
            <p:nvPr/>
          </p:nvSpPr>
          <p:spPr>
            <a:xfrm>
              <a:off x="247649" y="270102"/>
              <a:ext cx="9655539" cy="1826154"/>
            </a:xfrm>
            <a:prstGeom prst="upArrow">
              <a:avLst>
                <a:gd name="adj1" fmla="val 50000"/>
                <a:gd name="adj2" fmla="val 10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002060"/>
                  </a:solidFill>
                  <a:latin typeface="NikoshBAN" panose="02000000000000000000" pitchFamily="2" charset="0"/>
                  <a:cs typeface="NikoshBAN" panose="02000000000000000000" pitchFamily="2" charset="0"/>
                </a:rPr>
                <a:t>বাড়ির কাজ</a:t>
              </a:r>
              <a:endParaRPr lang="en-US" sz="5400" dirty="0">
                <a:solidFill>
                  <a:srgbClr val="002060"/>
                </a:solidFill>
                <a:latin typeface="NikoshBAN" panose="02000000000000000000" pitchFamily="2" charset="0"/>
                <a:cs typeface="NikoshBAN" panose="02000000000000000000" pitchFamily="2" charset="0"/>
              </a:endParaRPr>
            </a:p>
          </p:txBody>
        </p:sp>
        <p:sp>
          <p:nvSpPr>
            <p:cNvPr id="6" name="Rectangle 5"/>
            <p:cNvSpPr/>
            <p:nvPr/>
          </p:nvSpPr>
          <p:spPr>
            <a:xfrm>
              <a:off x="1572717" y="2104414"/>
              <a:ext cx="6795082" cy="39028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solidFill>
                  <a:latin typeface="NikoshBAN" panose="02000000000000000000" pitchFamily="2" charset="0"/>
                  <a:cs typeface="NikoshBAN" panose="02000000000000000000" pitchFamily="2" charset="0"/>
                </a:rPr>
                <a:t>গণতন্ত্র একটি দেশের সুখ সমৃদ্ধির প্রধান সোপান। তায় একটি দেশে গণতন্ত্র প্রতিষ্ঠার জন্য ছোট-বড়,উঁচু-নিচু,ধর্মীয় ও জাতিগত বিভেদ ভুলে  সকলকে</a:t>
              </a:r>
              <a:r>
                <a:rPr lang="en-US" sz="4400" dirty="0" smtClean="0">
                  <a:solidFill>
                    <a:schemeClr val="tx1"/>
                  </a:solidFill>
                  <a:latin typeface="NikoshBAN" panose="02000000000000000000" pitchFamily="2" charset="0"/>
                  <a:cs typeface="NikoshBAN" panose="02000000000000000000" pitchFamily="2" charset="0"/>
                </a:rPr>
                <a:t> </a:t>
              </a:r>
              <a:r>
                <a:rPr lang="bn-IN" sz="4400" dirty="0" smtClean="0">
                  <a:solidFill>
                    <a:schemeClr val="tx1"/>
                  </a:solidFill>
                  <a:latin typeface="NikoshBAN" panose="02000000000000000000" pitchFamily="2" charset="0"/>
                  <a:cs typeface="NikoshBAN" panose="02000000000000000000" pitchFamily="2" charset="0"/>
                </a:rPr>
                <a:t>এগিয়ে আসতে হবে তুমি মনে কর কি</a:t>
              </a:r>
              <a:r>
                <a:rPr lang="en-US" sz="4400" dirty="0" smtClean="0">
                  <a:solidFill>
                    <a:schemeClr val="tx1"/>
                  </a:solidFill>
                  <a:latin typeface="NikoshBAN" panose="02000000000000000000" pitchFamily="2" charset="0"/>
                  <a:cs typeface="NikoshBAN" panose="02000000000000000000" pitchFamily="2" charset="0"/>
                </a:rPr>
                <a:t>?</a:t>
              </a:r>
              <a:r>
                <a:rPr lang="bn-IN" sz="4400" dirty="0" smtClean="0">
                  <a:solidFill>
                    <a:schemeClr val="tx1"/>
                  </a:solidFill>
                  <a:latin typeface="NikoshBAN" panose="02000000000000000000" pitchFamily="2" charset="0"/>
                  <a:cs typeface="NikoshBAN" panose="02000000000000000000" pitchFamily="2" charset="0"/>
                </a:rPr>
                <a:t> এ বিষয়ে ১০ টি বাক্য লিখবে</a:t>
              </a:r>
              <a:r>
                <a:rPr lang="bn-IN" sz="3600" dirty="0" smtClean="0">
                  <a:solidFill>
                    <a:schemeClr val="tx1"/>
                  </a:solidFill>
                  <a:latin typeface="NikoshBAN" panose="02000000000000000000" pitchFamily="2" charset="0"/>
                  <a:cs typeface="NikoshBAN" panose="02000000000000000000" pitchFamily="2" charset="0"/>
                </a:rPr>
                <a:t>।</a:t>
              </a:r>
              <a:endParaRPr lang="en-US" sz="36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419630" y="6029793"/>
              <a:ext cx="7178263" cy="654571"/>
            </a:xfrm>
            <a:custGeom>
              <a:avLst/>
              <a:gdLst>
                <a:gd name="connsiteX0" fmla="*/ 0 w 6705600"/>
                <a:gd name="connsiteY0" fmla="*/ 0 h 609600"/>
                <a:gd name="connsiteX1" fmla="*/ 6705600 w 6705600"/>
                <a:gd name="connsiteY1" fmla="*/ 0 h 609600"/>
                <a:gd name="connsiteX2" fmla="*/ 6705600 w 6705600"/>
                <a:gd name="connsiteY2" fmla="*/ 609600 h 609600"/>
                <a:gd name="connsiteX3" fmla="*/ 0 w 6705600"/>
                <a:gd name="connsiteY3" fmla="*/ 609600 h 609600"/>
                <a:gd name="connsiteX4" fmla="*/ 0 w 6705600"/>
                <a:gd name="connsiteY4" fmla="*/ 0 h 609600"/>
                <a:gd name="connsiteX0" fmla="*/ 149901 w 6855501"/>
                <a:gd name="connsiteY0" fmla="*/ 0 h 624590"/>
                <a:gd name="connsiteX1" fmla="*/ 6855501 w 6855501"/>
                <a:gd name="connsiteY1" fmla="*/ 0 h 624590"/>
                <a:gd name="connsiteX2" fmla="*/ 6855501 w 6855501"/>
                <a:gd name="connsiteY2" fmla="*/ 609600 h 624590"/>
                <a:gd name="connsiteX3" fmla="*/ 0 w 6855501"/>
                <a:gd name="connsiteY3" fmla="*/ 624590 h 624590"/>
                <a:gd name="connsiteX4" fmla="*/ 149901 w 6855501"/>
                <a:gd name="connsiteY4" fmla="*/ 0 h 624590"/>
                <a:gd name="connsiteX0" fmla="*/ 149901 w 6855501"/>
                <a:gd name="connsiteY0" fmla="*/ 0 h 654571"/>
                <a:gd name="connsiteX1" fmla="*/ 6855501 w 6855501"/>
                <a:gd name="connsiteY1" fmla="*/ 0 h 654571"/>
                <a:gd name="connsiteX2" fmla="*/ 6735580 w 6855501"/>
                <a:gd name="connsiteY2" fmla="*/ 654571 h 654571"/>
                <a:gd name="connsiteX3" fmla="*/ 0 w 6855501"/>
                <a:gd name="connsiteY3" fmla="*/ 624590 h 654571"/>
                <a:gd name="connsiteX4" fmla="*/ 149901 w 6855501"/>
                <a:gd name="connsiteY4" fmla="*/ 0 h 654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5501" h="654571">
                  <a:moveTo>
                    <a:pt x="149901" y="0"/>
                  </a:moveTo>
                  <a:lnTo>
                    <a:pt x="6855501" y="0"/>
                  </a:lnTo>
                  <a:lnTo>
                    <a:pt x="6735580" y="654571"/>
                  </a:lnTo>
                  <a:lnTo>
                    <a:pt x="0" y="624590"/>
                  </a:lnTo>
                  <a:lnTo>
                    <a:pt x="149901" y="0"/>
                  </a:lnTo>
                  <a:close/>
                </a:path>
              </a:pathLst>
            </a:cu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 xmlns:p14="http://schemas.microsoft.com/office/powerpoint/2010/main" val="311000048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71673" y="359765"/>
            <a:ext cx="4614203" cy="168005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bn-IN" sz="8800" dirty="0" smtClean="0">
                <a:solidFill>
                  <a:srgbClr val="FFFF00"/>
                </a:solidFill>
                <a:latin typeface="NikoshBAN" panose="02000000000000000000" pitchFamily="2" charset="0"/>
                <a:cs typeface="NikoshBAN" panose="02000000000000000000" pitchFamily="2" charset="0"/>
              </a:rPr>
              <a:t>ধন্যবাদ</a:t>
            </a:r>
            <a:endParaRPr lang="en-US" sz="8800" dirty="0">
              <a:solidFill>
                <a:srgbClr val="FFFF00"/>
              </a:solidFill>
              <a:latin typeface="NikoshBAN" panose="02000000000000000000" pitchFamily="2" charset="0"/>
              <a:cs typeface="NikoshBAN" panose="02000000000000000000" pitchFamily="2" charset="0"/>
            </a:endParaRPr>
          </a:p>
        </p:txBody>
      </p:sp>
      <p:pic>
        <p:nvPicPr>
          <p:cNvPr id="5" name="Picture 4" descr="pexels-photo-736230.jpeg"/>
          <p:cNvPicPr>
            <a:picLocks noChangeAspect="1"/>
          </p:cNvPicPr>
          <p:nvPr/>
        </p:nvPicPr>
        <p:blipFill>
          <a:blip r:embed="rId3" cstate="print"/>
          <a:stretch>
            <a:fillRect/>
          </a:stretch>
        </p:blipFill>
        <p:spPr>
          <a:xfrm>
            <a:off x="2518117" y="2180492"/>
            <a:ext cx="6471138" cy="4482282"/>
          </a:xfrm>
          <a:prstGeom prst="rect">
            <a:avLst/>
          </a:prstGeom>
        </p:spPr>
      </p:pic>
    </p:spTree>
    <p:extLst>
      <p:ext uri="{BB962C8B-B14F-4D97-AF65-F5344CB8AC3E}">
        <p14:creationId xmlns="" xmlns:p14="http://schemas.microsoft.com/office/powerpoint/2010/main" val="3129250262"/>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3212" y="602275"/>
            <a:ext cx="4264540" cy="2968319"/>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89387" y="650043"/>
            <a:ext cx="3960662" cy="2920551"/>
          </a:xfrm>
          <a:prstGeom prst="rect">
            <a:avLst/>
          </a:prstGeom>
        </p:spPr>
      </p:pic>
      <p:sp>
        <p:nvSpPr>
          <p:cNvPr id="9" name="TextBox 8"/>
          <p:cNvSpPr txBox="1"/>
          <p:nvPr/>
        </p:nvSpPr>
        <p:spPr>
          <a:xfrm>
            <a:off x="103212" y="0"/>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এবার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ছবি গুলোতে </a:t>
            </a:r>
            <a:r>
              <a:rPr lang="en-US" sz="2800" dirty="0" err="1" smtClean="0">
                <a:latin typeface="NikoshBAN" panose="02000000000000000000" pitchFamily="2" charset="0"/>
                <a:cs typeface="NikoshBAN" panose="02000000000000000000" pitchFamily="2" charset="0"/>
              </a:rPr>
              <a:t>তোমরা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a:t>
            </a:r>
            <a:r>
              <a:rPr lang="bn-IN" sz="2800" dirty="0" smtClean="0">
                <a:latin typeface="NikoshBAN" panose="02000000000000000000" pitchFamily="2" charset="0"/>
                <a:cs typeface="NikoshBAN" panose="02000000000000000000" pitchFamily="2" charset="0"/>
              </a:rPr>
              <a:t> দেখতে পাচ্ছ</a:t>
            </a:r>
            <a:r>
              <a:rPr lang="en-US"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4" cstate="print">
            <a:extLst>
              <a:ext uri="{28A0092B-C50C-407E-A947-70E740481C1C}">
                <a14:useLocalDpi xmlns="" xmlns:a14="http://schemas.microsoft.com/office/drawing/2010/main" val="0"/>
              </a:ext>
            </a:extLst>
          </a:blip>
          <a:srcRect t="11632" b="11556"/>
          <a:stretch/>
        </p:blipFill>
        <p:spPr>
          <a:xfrm>
            <a:off x="8569497" y="602275"/>
            <a:ext cx="3519469" cy="2920552"/>
          </a:xfrm>
          <a:prstGeom prst="rect">
            <a:avLst/>
          </a:prstGeom>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3357" y="4110533"/>
            <a:ext cx="4264249" cy="2747467"/>
          </a:xfrm>
          <a:prstGeom prst="rect">
            <a:avLst/>
          </a:prstGeom>
        </p:spPr>
      </p:pic>
      <p:pic>
        <p:nvPicPr>
          <p:cNvPr id="12" name="Picture 11"/>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485413" y="4110532"/>
            <a:ext cx="3964636" cy="2747467"/>
          </a:xfrm>
          <a:prstGeom prst="rect">
            <a:avLst/>
          </a:prstGeom>
        </p:spPr>
      </p:pic>
      <p:pic>
        <p:nvPicPr>
          <p:cNvPr id="13" name="Picture 1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569497" y="4150060"/>
            <a:ext cx="3513707" cy="2747467"/>
          </a:xfrm>
          <a:prstGeom prst="rect">
            <a:avLst/>
          </a:prstGeom>
        </p:spPr>
      </p:pic>
      <p:sp>
        <p:nvSpPr>
          <p:cNvPr id="14" name="TextBox 13"/>
          <p:cNvSpPr txBox="1"/>
          <p:nvPr/>
        </p:nvSpPr>
        <p:spPr>
          <a:xfrm>
            <a:off x="103212" y="3522827"/>
            <a:ext cx="11979992" cy="523220"/>
          </a:xfrm>
          <a:prstGeom prst="rect">
            <a:avLst/>
          </a:prstGeom>
          <a:solidFill>
            <a:schemeClr val="accent4">
              <a:lumMod val="20000"/>
              <a:lumOff val="80000"/>
            </a:schemeClr>
          </a:solidFill>
        </p:spPr>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উত্তর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মিলিয়ে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নিই</a:t>
            </a:r>
            <a:r>
              <a:rPr lang="en-US" sz="2800" dirty="0" smtClean="0">
                <a:latin typeface="NikoshBAN" panose="02000000000000000000" pitchFamily="2" charset="0"/>
                <a:cs typeface="NikoshBAN" panose="02000000000000000000" pitchFamily="2" charset="0"/>
              </a:rPr>
              <a:t>  :      </a:t>
            </a:r>
            <a:r>
              <a:rPr lang="bn-IN" sz="2800" dirty="0" smtClean="0">
                <a:latin typeface="NikoshBAN" panose="02000000000000000000" pitchFamily="2" charset="0"/>
                <a:cs typeface="NikoshBAN" panose="02000000000000000000" pitchFamily="2" charset="0"/>
              </a:rPr>
              <a:t> ছবি গুলোতে আমরা মাহনতি মানুষের অধিকার আদায়ের  ছবি দেখতে পাচ্ছি।</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14383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0-#ppt_w/2"/>
                                          </p:val>
                                        </p:tav>
                                        <p:tav tm="100000">
                                          <p:val>
                                            <p:strVal val="#ppt_x"/>
                                          </p:val>
                                        </p:tav>
                                      </p:tavLst>
                                    </p:anim>
                                    <p:anim calcmode="lin" valueType="num">
                                      <p:cBhvr additive="base">
                                        <p:cTn id="16" dur="50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0-#ppt_w/2"/>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0-#ppt_w/2"/>
                                          </p:val>
                                        </p:tav>
                                        <p:tav tm="100000">
                                          <p:val>
                                            <p:strVal val="#ppt_x"/>
                                          </p:val>
                                        </p:tav>
                                      </p:tavLst>
                                    </p:anim>
                                    <p:anim calcmode="lin" valueType="num">
                                      <p:cBhvr additive="base">
                                        <p:cTn id="24" dur="2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0" fill="hold"/>
                                        <p:tgtEl>
                                          <p:spTgt spid="13"/>
                                        </p:tgtEl>
                                        <p:attrNameLst>
                                          <p:attrName>ppt_x</p:attrName>
                                        </p:attrNameLst>
                                      </p:cBhvr>
                                      <p:tavLst>
                                        <p:tav tm="0">
                                          <p:val>
                                            <p:strVal val="0-#ppt_w/2"/>
                                          </p:val>
                                        </p:tav>
                                        <p:tav tm="100000">
                                          <p:val>
                                            <p:strVal val="#ppt_x"/>
                                          </p:val>
                                        </p:tav>
                                      </p:tavLst>
                                    </p:anim>
                                    <p:anim calcmode="lin" valueType="num">
                                      <p:cBhvr additive="base">
                                        <p:cTn id="28" dur="50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anim calcmode="lin" valueType="num">
                                      <p:cBhvr>
                                        <p:cTn id="3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4"/>
                                        </p:tgtEl>
                                        <p:attrNameLst>
                                          <p:attrName>ppt_y</p:attrName>
                                        </p:attrNameLst>
                                      </p:cBhvr>
                                      <p:tavLst>
                                        <p:tav tm="0">
                                          <p:val>
                                            <p:strVal val="#ppt_y"/>
                                          </p:val>
                                        </p:tav>
                                        <p:tav tm="100000">
                                          <p:val>
                                            <p:strVal val="#ppt_y"/>
                                          </p:val>
                                        </p:tav>
                                      </p:tavLst>
                                    </p:anim>
                                    <p:anim calcmode="lin" valueType="num">
                                      <p:cBhvr>
                                        <p:cTn id="44"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9182"/>
            <a:ext cx="12192000" cy="6748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0377" y="150125"/>
            <a:ext cx="11313994" cy="2308324"/>
          </a:xfrm>
          <a:prstGeom prst="rect">
            <a:avLst/>
          </a:prstGeom>
          <a:solidFill>
            <a:schemeClr val="accent4">
              <a:lumMod val="20000"/>
              <a:lumOff val="80000"/>
            </a:schemeClr>
          </a:solid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তাহলে, ছবিতে আমরা সমাজের উপেক্ষিত মানুষের চিত্র দেখলাম</a:t>
            </a:r>
            <a:r>
              <a:rPr lang="en-US" sz="7200" dirty="0" smtClean="0">
                <a:latin typeface="NikoshBAN" panose="02000000000000000000" pitchFamily="2" charset="0"/>
                <a:cs typeface="NikoshBAN" panose="02000000000000000000" pitchFamily="2" charset="0"/>
              </a:rPr>
              <a:t>।</a:t>
            </a:r>
            <a:endParaRPr lang="en-US" sz="7200" dirty="0">
              <a:latin typeface="NikoshBAN" panose="02000000000000000000" pitchFamily="2" charset="0"/>
              <a:cs typeface="NikoshBAN" panose="02000000000000000000" pitchFamily="2" charset="0"/>
            </a:endParaRPr>
          </a:p>
        </p:txBody>
      </p:sp>
      <p:sp>
        <p:nvSpPr>
          <p:cNvPr id="4" name="TextBox 3"/>
          <p:cNvSpPr txBox="1"/>
          <p:nvPr/>
        </p:nvSpPr>
        <p:spPr>
          <a:xfrm>
            <a:off x="450377" y="2683543"/>
            <a:ext cx="11313994" cy="1846659"/>
          </a:xfrm>
          <a:prstGeom prst="rect">
            <a:avLst/>
          </a:prstGeom>
          <a:solidFill>
            <a:schemeClr val="accent4">
              <a:lumMod val="60000"/>
              <a:lumOff val="40000"/>
            </a:schemeClr>
          </a:solidFill>
        </p:spPr>
        <p:txBody>
          <a:bodyPr wrap="square" rtlCol="0">
            <a:spAutoFit/>
          </a:bodyPr>
          <a:lstStyle/>
          <a:p>
            <a:pPr algn="ctr"/>
            <a:r>
              <a:rPr lang="bn-IN" sz="6000" dirty="0" smtClean="0">
                <a:latin typeface="NikoshBAN" panose="02000000000000000000" pitchFamily="2" charset="0"/>
                <a:cs typeface="NikoshBAN" panose="02000000000000000000" pitchFamily="2" charset="0"/>
              </a:rPr>
              <a:t>এ</a:t>
            </a:r>
            <a:r>
              <a:rPr lang="bn-IN" sz="5400" dirty="0" smtClean="0">
                <a:latin typeface="NikoshBAN" panose="02000000000000000000" pitchFamily="2" charset="0"/>
                <a:cs typeface="NikoshBAN" panose="02000000000000000000" pitchFamily="2" charset="0"/>
              </a:rPr>
              <a:t>ই উপেক্ষিত মানুষদের অবহেলা করার করণেই আমাদের  অধপতন</a:t>
            </a:r>
            <a:r>
              <a:rPr lang="en-US" sz="5400" dirty="0" smtClean="0">
                <a:latin typeface="NikoshBAN" panose="02000000000000000000" pitchFamily="2" charset="0"/>
                <a:cs typeface="NikoshBAN" panose="02000000000000000000" pitchFamily="2" charset="0"/>
              </a:rPr>
              <a:t>।</a:t>
            </a:r>
            <a:endParaRPr lang="en-US" sz="5400" dirty="0">
              <a:latin typeface="NikoshBAN" panose="02000000000000000000" pitchFamily="2" charset="0"/>
              <a:cs typeface="NikoshBAN" panose="02000000000000000000" pitchFamily="2" charset="0"/>
            </a:endParaRPr>
          </a:p>
        </p:txBody>
      </p:sp>
      <p:sp>
        <p:nvSpPr>
          <p:cNvPr id="5" name="TextBox 4"/>
          <p:cNvSpPr txBox="1"/>
          <p:nvPr/>
        </p:nvSpPr>
        <p:spPr>
          <a:xfrm>
            <a:off x="450378" y="4755297"/>
            <a:ext cx="11313994" cy="2123658"/>
          </a:xfrm>
          <a:prstGeom prst="rect">
            <a:avLst/>
          </a:prstGeom>
          <a:solidFill>
            <a:schemeClr val="accent4">
              <a:lumMod val="75000"/>
            </a:schemeClr>
          </a:solidFill>
        </p:spPr>
        <p:txBody>
          <a:bodyPr wrap="square" rtlCol="0">
            <a:spAutoFit/>
          </a:bodyPr>
          <a:lstStyle/>
          <a:p>
            <a:pPr algn="ctr"/>
            <a:r>
              <a:rPr lang="bn-IN" sz="6600" dirty="0" smtClean="0">
                <a:latin typeface="NikoshBAN" panose="02000000000000000000" pitchFamily="2" charset="0"/>
                <a:cs typeface="NikoshBAN" panose="02000000000000000000" pitchFamily="2" charset="0"/>
              </a:rPr>
              <a:t>কবির মতে এদের বুকে জড়িয়ে সামনে এগুতে হবে</a:t>
            </a:r>
            <a:r>
              <a:rPr lang="en-US" sz="6600" dirty="0" smtClean="0">
                <a:latin typeface="NikoshBAN" panose="02000000000000000000" pitchFamily="2" charset="0"/>
                <a:cs typeface="NikoshBAN" panose="02000000000000000000" pitchFamily="2" charset="0"/>
              </a:rPr>
              <a:t>।</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69858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647" y="0"/>
            <a:ext cx="12178353"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3070745" y="40943"/>
            <a:ext cx="5841242" cy="1238884"/>
          </a:xfrm>
          <a:prstGeom prst="rect">
            <a:avLst/>
          </a:prstGeom>
          <a:solidFill>
            <a:schemeClr val="accent4">
              <a:lumMod val="20000"/>
              <a:lumOff val="80000"/>
            </a:schemeClr>
          </a:solidFill>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bn-IN" sz="8000" dirty="0" smtClean="0">
                <a:solidFill>
                  <a:srgbClr val="FF0000"/>
                </a:solidFill>
                <a:latin typeface="NikoshBAN" panose="02000000000000000000" pitchFamily="2" charset="0"/>
                <a:cs typeface="NikoshBAN" panose="02000000000000000000" pitchFamily="2" charset="0"/>
              </a:rPr>
              <a:t> </a:t>
            </a:r>
            <a:r>
              <a:rPr lang="bn-IN" sz="8000" dirty="0">
                <a:solidFill>
                  <a:srgbClr val="FF0000"/>
                </a:solidFill>
                <a:latin typeface="NikoshBAN" panose="02000000000000000000" pitchFamily="2" charset="0"/>
                <a:cs typeface="NikoshBAN" panose="02000000000000000000" pitchFamily="2" charset="0"/>
              </a:rPr>
              <a:t>আজকের পাঠ</a:t>
            </a:r>
            <a:endParaRPr lang="en-US" sz="80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13647" y="2218631"/>
            <a:ext cx="11245755" cy="1862048"/>
          </a:xfrm>
          <a:prstGeom prst="rect">
            <a:avLst/>
          </a:prstGeom>
          <a:solidFill>
            <a:schemeClr val="accent4">
              <a:lumMod val="40000"/>
              <a:lumOff val="60000"/>
            </a:schemeClr>
          </a:solidFill>
        </p:spPr>
        <p:txBody>
          <a:bodyPr wrap="square" rtlCol="0">
            <a:spAutoFit/>
          </a:bodyPr>
          <a:lstStyle/>
          <a:p>
            <a:r>
              <a:rPr lang="bn-IN" sz="11500" dirty="0" smtClean="0">
                <a:latin typeface="NikoshBAN" panose="02000000000000000000" pitchFamily="2" charset="0"/>
                <a:cs typeface="NikoshBAN" panose="02000000000000000000" pitchFamily="2" charset="0"/>
              </a:rPr>
              <a:t>উপেক্ষিত শক্তির উদ্বোধন</a:t>
            </a:r>
            <a:endParaRPr lang="en-US" sz="11500" dirty="0">
              <a:latin typeface="NikoshBAN" panose="02000000000000000000" pitchFamily="2" charset="0"/>
              <a:cs typeface="NikoshBAN" panose="02000000000000000000" pitchFamily="2" charset="0"/>
            </a:endParaRPr>
          </a:p>
        </p:txBody>
      </p:sp>
      <p:sp>
        <p:nvSpPr>
          <p:cNvPr id="13" name="TextBox 12"/>
          <p:cNvSpPr txBox="1"/>
          <p:nvPr/>
        </p:nvSpPr>
        <p:spPr>
          <a:xfrm>
            <a:off x="4462817" y="5145205"/>
            <a:ext cx="6796585" cy="1323439"/>
          </a:xfrm>
          <a:prstGeom prst="rect">
            <a:avLst/>
          </a:prstGeom>
          <a:solidFill>
            <a:schemeClr val="accent4">
              <a:lumMod val="60000"/>
              <a:lumOff val="40000"/>
            </a:schemeClr>
          </a:solidFill>
        </p:spPr>
        <p:txBody>
          <a:bodyPr wrap="square" rtlCol="0">
            <a:spAutoFit/>
          </a:bodyPr>
          <a:lstStyle/>
          <a:p>
            <a:r>
              <a:rPr lang="bn-IN" sz="8000" dirty="0" smtClean="0">
                <a:latin typeface="NikoshBAN" panose="02000000000000000000" pitchFamily="2" charset="0"/>
                <a:cs typeface="NikoshBAN" panose="02000000000000000000" pitchFamily="2" charset="0"/>
              </a:rPr>
              <a:t>কাজী নজরুল ইসলাম</a:t>
            </a:r>
            <a:endParaRPr lang="en-US" sz="8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26391167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4688" y="275166"/>
            <a:ext cx="11242623" cy="1323439"/>
          </a:xfrm>
          <a:prstGeom prst="rect">
            <a:avLst/>
          </a:prstGeom>
          <a:solidFill>
            <a:schemeClr val="accent4">
              <a:lumMod val="40000"/>
              <a:lumOff val="60000"/>
            </a:schemeClr>
          </a:solidFill>
        </p:spPr>
        <p:txBody>
          <a:bodyPr wrap="square" rtlCol="0">
            <a:spAutoFit/>
          </a:bodyPr>
          <a:lstStyle/>
          <a:p>
            <a:pPr algn="ctr"/>
            <a:r>
              <a:rPr lang="en-US" sz="8000" dirty="0" err="1">
                <a:solidFill>
                  <a:srgbClr val="FF0000"/>
                </a:solidFill>
                <a:latin typeface="NikoshLightBAN" pitchFamily="2" charset="0"/>
                <a:cs typeface="NikoshLightBAN" pitchFamily="2" charset="0"/>
              </a:rPr>
              <a:t>শিখনফল</a:t>
            </a:r>
            <a:endParaRPr lang="en-US" sz="8000" dirty="0">
              <a:solidFill>
                <a:srgbClr val="FF0000"/>
              </a:solidFill>
              <a:latin typeface="NikoshLightBAN" pitchFamily="2" charset="0"/>
              <a:cs typeface="NikoshLightBAN" pitchFamily="2" charset="0"/>
            </a:endParaRPr>
          </a:p>
        </p:txBody>
      </p:sp>
      <p:sp>
        <p:nvSpPr>
          <p:cNvPr id="4" name="Rectangle 3"/>
          <p:cNvSpPr/>
          <p:nvPr/>
        </p:nvSpPr>
        <p:spPr>
          <a:xfrm>
            <a:off x="474689" y="1873770"/>
            <a:ext cx="11242623" cy="5416868"/>
          </a:xfrm>
          <a:prstGeom prst="rect">
            <a:avLst/>
          </a:prstGeom>
          <a:solidFill>
            <a:schemeClr val="accent4">
              <a:lumMod val="20000"/>
              <a:lumOff val="80000"/>
            </a:schemeClr>
          </a:solidFill>
        </p:spPr>
        <p:txBody>
          <a:bodyPr wrap="square">
            <a:spAutoFit/>
          </a:bodyPr>
          <a:lstStyle/>
          <a:p>
            <a:r>
              <a:rPr lang="bn-IN" sz="6600" dirty="0">
                <a:latin typeface="NikoshLightBAN" pitchFamily="2" charset="0"/>
                <a:cs typeface="NikoshLightBAN" pitchFamily="2" charset="0"/>
              </a:rPr>
              <a:t> </a:t>
            </a:r>
            <a:r>
              <a:rPr lang="bn-IN" sz="6600" dirty="0">
                <a:latin typeface="NikoshBAN" panose="02000000000000000000" pitchFamily="2" charset="0"/>
                <a:cs typeface="NikoshBAN" panose="02000000000000000000" pitchFamily="2" charset="0"/>
              </a:rPr>
              <a:t>এই পাঠ শেষে শিক্ষার্থীরা</a:t>
            </a:r>
            <a:endParaRPr lang="en-US" sz="66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en-US" sz="4000" dirty="0" err="1">
                <a:latin typeface="NikoshBAN" panose="02000000000000000000" pitchFamily="2" charset="0"/>
                <a:cs typeface="NikoshBAN" panose="02000000000000000000" pitchFamily="2" charset="0"/>
              </a:rPr>
              <a:t>লেখক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পরিচিতি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a:t>
            </a:r>
            <a:endParaRPr lang="bn-IN"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a:latin typeface="NikoshLightBAN" pitchFamily="2" charset="0"/>
                <a:cs typeface="NikoshLightBAN" pitchFamily="2" charset="0"/>
              </a:rPr>
              <a:t>  </a:t>
            </a:r>
            <a:r>
              <a:rPr lang="bn-IN" sz="4000" dirty="0">
                <a:latin typeface="NikoshBAN" panose="02000000000000000000" pitchFamily="2" charset="0"/>
                <a:cs typeface="NikoshBAN" panose="02000000000000000000" pitchFamily="2" charset="0"/>
              </a:rPr>
              <a:t>গুরুত্বপূর্ণ কিছু শব্দের অর্থ লিখতে পারবে ।</a:t>
            </a:r>
            <a:endParaRPr lang="en-US" sz="4000" dirty="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গণতন্ত্র প্রতিষ্ঠায় ছোট-বড়,উঁচু-নিচু, ধর্মীয় ও জাতিগত বিভেদ দূর করা আবশ্যক বিষয়টি</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a:t>
            </a:r>
            <a:r>
              <a:rPr lang="bn-IN" sz="4000" dirty="0" smtClean="0">
                <a:latin typeface="NikoshBAN" panose="02000000000000000000" pitchFamily="2" charset="0"/>
                <a:cs typeface="NikoshBAN" panose="02000000000000000000" pitchFamily="2" charset="0"/>
              </a:rPr>
              <a:t> </a:t>
            </a:r>
            <a:endParaRPr lang="en-US" sz="4000" dirty="0" smtClean="0">
              <a:latin typeface="NikoshBAN" panose="02000000000000000000" pitchFamily="2" charset="0"/>
              <a:cs typeface="NikoshBAN" panose="02000000000000000000" pitchFamily="2" charset="0"/>
            </a:endParaRPr>
          </a:p>
          <a:p>
            <a:pPr marL="571500" indent="-571500">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প্রবন্ধটিতে </a:t>
            </a:r>
            <a:r>
              <a:rPr lang="bn-IN" sz="4000" dirty="0">
                <a:latin typeface="NikoshBAN" panose="02000000000000000000" pitchFamily="2" charset="0"/>
                <a:cs typeface="NikoshBAN" panose="02000000000000000000" pitchFamily="2" charset="0"/>
              </a:rPr>
              <a:t>লেখকের সাম্যবাদী মানুষিকতার যে পরিচয় ফুটে উঠেছে তা ব্যাখ্যা 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bn-IN" sz="4000" dirty="0">
                <a:latin typeface="NikoshBAN" panose="02000000000000000000" pitchFamily="2" charset="0"/>
                <a:cs typeface="NikoshBAN" panose="02000000000000000000" pitchFamily="2" charset="0"/>
              </a:rPr>
              <a:t> </a:t>
            </a:r>
            <a:r>
              <a:rPr lang="en-US" sz="4000" dirty="0">
                <a:latin typeface="NikoshBAN" panose="02000000000000000000" pitchFamily="2" charset="0"/>
                <a:cs typeface="NikoshBAN" panose="02000000000000000000" pitchFamily="2" charset="0"/>
              </a:rPr>
              <a:t>।</a:t>
            </a:r>
          </a:p>
          <a:p>
            <a:pPr marL="571500" indent="-571500">
              <a:buFont typeface="Wingdings" panose="05000000000000000000" pitchFamily="2" charset="2"/>
              <a:buChar char="q"/>
            </a:pP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50545188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2000"/>
                                        <p:tgtEl>
                                          <p:spTgt spid="4">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3" dur="2000"/>
                                        <p:tgtEl>
                                          <p:spTgt spid="4">
                                            <p:txEl>
                                              <p:pRg st="1" end="1"/>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6" dur="2000"/>
                                        <p:tgtEl>
                                          <p:spTgt spid="4">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9" dur="2000"/>
                                        <p:tgtEl>
                                          <p:spTgt spid="4">
                                            <p:txEl>
                                              <p:pRg st="3" end="3"/>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 xmlns:p14="http://schemas.microsoft.com/office/powerpoint/2010/main" val="456824591"/>
              </p:ext>
            </p:extLst>
          </p:nvPr>
        </p:nvGraphicFramePr>
        <p:xfrm>
          <a:off x="1524000" y="751103"/>
          <a:ext cx="8991600" cy="610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419600" y="-33728"/>
            <a:ext cx="2589170" cy="784830"/>
          </a:xfrm>
          <a:prstGeom prst="rect">
            <a:avLst/>
          </a:prstGeom>
        </p:spPr>
        <p:txBody>
          <a:bodyPr wrap="none">
            <a:spAutoFit/>
          </a:bodyPr>
          <a:lstStyle/>
          <a:p>
            <a:r>
              <a:rPr lang="en-US" sz="4500" dirty="0" err="1">
                <a:solidFill>
                  <a:srgbClr val="FF0000"/>
                </a:solidFill>
                <a:latin typeface="NikoshBAN" pitchFamily="2" charset="0"/>
                <a:cs typeface="NikoshBAN" pitchFamily="2" charset="0"/>
              </a:rPr>
              <a:t>কবি</a:t>
            </a:r>
            <a:r>
              <a:rPr lang="en-US" sz="4500" dirty="0">
                <a:solidFill>
                  <a:srgbClr val="FF0000"/>
                </a:solidFill>
                <a:latin typeface="NikoshBAN" pitchFamily="2" charset="0"/>
                <a:cs typeface="NikoshBAN" pitchFamily="2" charset="0"/>
              </a:rPr>
              <a:t> </a:t>
            </a:r>
            <a:r>
              <a:rPr lang="en-US" sz="4500" dirty="0" err="1">
                <a:solidFill>
                  <a:srgbClr val="FF0000"/>
                </a:solidFill>
                <a:latin typeface="NikoshBAN" pitchFamily="2" charset="0"/>
                <a:cs typeface="NikoshBAN" pitchFamily="2" charset="0"/>
              </a:rPr>
              <a:t>পরিচিতি</a:t>
            </a:r>
            <a:endParaRPr lang="en-US" sz="4500" dirty="0">
              <a:solidFill>
                <a:srgbClr val="FF0000"/>
              </a:solidFill>
              <a:latin typeface="NikoshBAN" pitchFamily="2" charset="0"/>
              <a:cs typeface="NikoshBAN" pitchFamily="2" charset="0"/>
            </a:endParaRPr>
          </a:p>
        </p:txBody>
      </p:sp>
      <p:pic>
        <p:nvPicPr>
          <p:cNvPr id="4" name="Picture 3"/>
          <p:cNvPicPr>
            <a:picLocks noChangeAspect="1"/>
          </p:cNvPicPr>
          <p:nvPr/>
        </p:nvPicPr>
        <p:blipFill rotWithShape="1">
          <a:blip r:embed="rId7" cstate="print">
            <a:extLst>
              <a:ext uri="{28A0092B-C50C-407E-A947-70E740481C1C}">
                <a14:useLocalDpi xmlns="" xmlns:a14="http://schemas.microsoft.com/office/drawing/2010/main" val="0"/>
              </a:ext>
            </a:extLst>
          </a:blip>
          <a:srcRect l="49190" t="-2130" r="6249"/>
          <a:stretch/>
        </p:blipFill>
        <p:spPr>
          <a:xfrm>
            <a:off x="10213074" y="0"/>
            <a:ext cx="1978926" cy="2665647"/>
          </a:xfrm>
          <a:prstGeom prst="rect">
            <a:avLst/>
          </a:prstGeom>
        </p:spPr>
      </p:pic>
      <p:pic>
        <p:nvPicPr>
          <p:cNvPr id="6" name="Picture 5"/>
          <p:cNvPicPr>
            <a:picLocks noChangeAspect="1"/>
          </p:cNvPicPr>
          <p:nvPr/>
        </p:nvPicPr>
        <p:blipFill rotWithShape="1">
          <a:blip r:embed="rId7" cstate="print">
            <a:extLst>
              <a:ext uri="{28A0092B-C50C-407E-A947-70E740481C1C}">
                <a14:useLocalDpi xmlns="" xmlns:a14="http://schemas.microsoft.com/office/drawing/2010/main" val="0"/>
              </a:ext>
            </a:extLst>
          </a:blip>
          <a:srcRect l="49190" t="-2130" r="6249"/>
          <a:stretch/>
        </p:blipFill>
        <p:spPr>
          <a:xfrm>
            <a:off x="0" y="-33728"/>
            <a:ext cx="1978926" cy="2665647"/>
          </a:xfrm>
          <a:prstGeom prst="rect">
            <a:avLst/>
          </a:prstGeom>
        </p:spPr>
      </p:pic>
    </p:spTree>
    <p:extLst>
      <p:ext uri="{BB962C8B-B14F-4D97-AF65-F5344CB8AC3E}">
        <p14:creationId xmlns="" xmlns:p14="http://schemas.microsoft.com/office/powerpoint/2010/main" val="396958098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ppt_w</p:attrName>
                                        </p:attrNameLst>
                                      </p:cBhvr>
                                      <p:tavLst>
                                        <p:tav tm="0">
                                          <p:val>
                                            <p:fltVal val="0"/>
                                          </p:val>
                                        </p:tav>
                                        <p:tav tm="100000">
                                          <p:val>
                                            <p:strVal val="#ppt_w"/>
                                          </p:val>
                                        </p:tav>
                                      </p:tavLst>
                                    </p:anim>
                                    <p:anim calcmode="lin" valueType="num">
                                      <p:cBhvr>
                                        <p:cTn id="14" dur="3000" fill="hold"/>
                                        <p:tgtEl>
                                          <p:spTgt spid="6"/>
                                        </p:tgtEl>
                                        <p:attrNameLst>
                                          <p:attrName>ppt_h</p:attrName>
                                        </p:attrNameLst>
                                      </p:cBhvr>
                                      <p:tavLst>
                                        <p:tav tm="0">
                                          <p:val>
                                            <p:fltVal val="0"/>
                                          </p:val>
                                        </p:tav>
                                        <p:tav tm="100000">
                                          <p:val>
                                            <p:strVal val="#ppt_h"/>
                                          </p:val>
                                        </p:tav>
                                      </p:tavLst>
                                    </p:anim>
                                    <p:animEffect transition="in" filter="fade">
                                      <p:cBhvr>
                                        <p:cTn id="15" dur="30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3000" fill="hold"/>
                                        <p:tgtEl>
                                          <p:spTgt spid="4"/>
                                        </p:tgtEl>
                                        <p:attrNameLst>
                                          <p:attrName>ppt_w</p:attrName>
                                        </p:attrNameLst>
                                      </p:cBhvr>
                                      <p:tavLst>
                                        <p:tav tm="0">
                                          <p:val>
                                            <p:fltVal val="0"/>
                                          </p:val>
                                        </p:tav>
                                        <p:tav tm="100000">
                                          <p:val>
                                            <p:strVal val="#ppt_w"/>
                                          </p:val>
                                        </p:tav>
                                      </p:tavLst>
                                    </p:anim>
                                    <p:anim calcmode="lin" valueType="num">
                                      <p:cBhvr>
                                        <p:cTn id="19" dur="3000" fill="hold"/>
                                        <p:tgtEl>
                                          <p:spTgt spid="4"/>
                                        </p:tgtEl>
                                        <p:attrNameLst>
                                          <p:attrName>ppt_h</p:attrName>
                                        </p:attrNameLst>
                                      </p:cBhvr>
                                      <p:tavLst>
                                        <p:tav tm="0">
                                          <p:val>
                                            <p:fltVal val="0"/>
                                          </p:val>
                                        </p:tav>
                                        <p:tav tm="100000">
                                          <p:val>
                                            <p:strVal val="#ppt_h"/>
                                          </p:val>
                                        </p:tav>
                                      </p:tavLst>
                                    </p:anim>
                                    <p:animEffect transition="in" filter="fade">
                                      <p:cBhvr>
                                        <p:cTn id="20" dur="3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22EAA6D9-1100-46A9-9C4B-1C1F200A56D3}"/>
                                            </p:graphicEl>
                                          </p:spTgt>
                                        </p:tgtEl>
                                        <p:attrNameLst>
                                          <p:attrName>style.visibility</p:attrName>
                                        </p:attrNameLst>
                                      </p:cBhvr>
                                      <p:to>
                                        <p:strVal val="visible"/>
                                      </p:to>
                                    </p:set>
                                    <p:anim calcmode="lin" valueType="num">
                                      <p:cBhvr>
                                        <p:cTn id="25" dur="2000" fill="hold"/>
                                        <p:tgtEl>
                                          <p:spTgt spid="2">
                                            <p:graphicEl>
                                              <a:dgm id="{22EAA6D9-1100-46A9-9C4B-1C1F200A56D3}"/>
                                            </p:graphicEl>
                                          </p:spTgt>
                                        </p:tgtEl>
                                        <p:attrNameLst>
                                          <p:attrName>ppt_w</p:attrName>
                                        </p:attrNameLst>
                                      </p:cBhvr>
                                      <p:tavLst>
                                        <p:tav tm="0">
                                          <p:val>
                                            <p:fltVal val="0"/>
                                          </p:val>
                                        </p:tav>
                                        <p:tav tm="100000">
                                          <p:val>
                                            <p:strVal val="#ppt_w"/>
                                          </p:val>
                                        </p:tav>
                                      </p:tavLst>
                                    </p:anim>
                                    <p:anim calcmode="lin" valueType="num">
                                      <p:cBhvr>
                                        <p:cTn id="26" dur="2000" fill="hold"/>
                                        <p:tgtEl>
                                          <p:spTgt spid="2">
                                            <p:graphicEl>
                                              <a:dgm id="{22EAA6D9-1100-46A9-9C4B-1C1F200A56D3}"/>
                                            </p:graphicEl>
                                          </p:spTgt>
                                        </p:tgtEl>
                                        <p:attrNameLst>
                                          <p:attrName>ppt_h</p:attrName>
                                        </p:attrNameLst>
                                      </p:cBhvr>
                                      <p:tavLst>
                                        <p:tav tm="0">
                                          <p:val>
                                            <p:fltVal val="0"/>
                                          </p:val>
                                        </p:tav>
                                        <p:tav tm="100000">
                                          <p:val>
                                            <p:strVal val="#ppt_h"/>
                                          </p:val>
                                        </p:tav>
                                      </p:tavLst>
                                    </p:anim>
                                    <p:animEffect transition="in" filter="fade">
                                      <p:cBhvr>
                                        <p:cTn id="27" dur="2000"/>
                                        <p:tgtEl>
                                          <p:spTgt spid="2">
                                            <p:graphicEl>
                                              <a:dgm id="{22EAA6D9-1100-46A9-9C4B-1C1F200A56D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20AA0F92-7CD4-4617-BFF7-DA89B106F66B}"/>
                                            </p:graphicEl>
                                          </p:spTgt>
                                        </p:tgtEl>
                                        <p:attrNameLst>
                                          <p:attrName>style.visibility</p:attrName>
                                        </p:attrNameLst>
                                      </p:cBhvr>
                                      <p:to>
                                        <p:strVal val="visible"/>
                                      </p:to>
                                    </p:set>
                                    <p:anim calcmode="lin" valueType="num">
                                      <p:cBhvr>
                                        <p:cTn id="32" dur="2000" fill="hold"/>
                                        <p:tgtEl>
                                          <p:spTgt spid="2">
                                            <p:graphicEl>
                                              <a:dgm id="{20AA0F92-7CD4-4617-BFF7-DA89B106F66B}"/>
                                            </p:graphicEl>
                                          </p:spTgt>
                                        </p:tgtEl>
                                        <p:attrNameLst>
                                          <p:attrName>ppt_w</p:attrName>
                                        </p:attrNameLst>
                                      </p:cBhvr>
                                      <p:tavLst>
                                        <p:tav tm="0">
                                          <p:val>
                                            <p:fltVal val="0"/>
                                          </p:val>
                                        </p:tav>
                                        <p:tav tm="100000">
                                          <p:val>
                                            <p:strVal val="#ppt_w"/>
                                          </p:val>
                                        </p:tav>
                                      </p:tavLst>
                                    </p:anim>
                                    <p:anim calcmode="lin" valueType="num">
                                      <p:cBhvr>
                                        <p:cTn id="33" dur="2000" fill="hold"/>
                                        <p:tgtEl>
                                          <p:spTgt spid="2">
                                            <p:graphicEl>
                                              <a:dgm id="{20AA0F92-7CD4-4617-BFF7-DA89B106F66B}"/>
                                            </p:graphicEl>
                                          </p:spTgt>
                                        </p:tgtEl>
                                        <p:attrNameLst>
                                          <p:attrName>ppt_h</p:attrName>
                                        </p:attrNameLst>
                                      </p:cBhvr>
                                      <p:tavLst>
                                        <p:tav tm="0">
                                          <p:val>
                                            <p:fltVal val="0"/>
                                          </p:val>
                                        </p:tav>
                                        <p:tav tm="100000">
                                          <p:val>
                                            <p:strVal val="#ppt_h"/>
                                          </p:val>
                                        </p:tav>
                                      </p:tavLst>
                                    </p:anim>
                                    <p:animEffect transition="in" filter="fade">
                                      <p:cBhvr>
                                        <p:cTn id="34" dur="2000"/>
                                        <p:tgtEl>
                                          <p:spTgt spid="2">
                                            <p:graphicEl>
                                              <a:dgm id="{20AA0F92-7CD4-4617-BFF7-DA89B106F66B}"/>
                                            </p:graphic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graphicEl>
                                              <a:dgm id="{1F69BB2C-AC91-45B4-954F-DEDEF17D125C}"/>
                                            </p:graphicEl>
                                          </p:spTgt>
                                        </p:tgtEl>
                                        <p:attrNameLst>
                                          <p:attrName>style.visibility</p:attrName>
                                        </p:attrNameLst>
                                      </p:cBhvr>
                                      <p:to>
                                        <p:strVal val="visible"/>
                                      </p:to>
                                    </p:set>
                                    <p:anim calcmode="lin" valueType="num">
                                      <p:cBhvr>
                                        <p:cTn id="37" dur="2000" fill="hold"/>
                                        <p:tgtEl>
                                          <p:spTgt spid="2">
                                            <p:graphicEl>
                                              <a:dgm id="{1F69BB2C-AC91-45B4-954F-DEDEF17D125C}"/>
                                            </p:graphicEl>
                                          </p:spTgt>
                                        </p:tgtEl>
                                        <p:attrNameLst>
                                          <p:attrName>ppt_w</p:attrName>
                                        </p:attrNameLst>
                                      </p:cBhvr>
                                      <p:tavLst>
                                        <p:tav tm="0">
                                          <p:val>
                                            <p:fltVal val="0"/>
                                          </p:val>
                                        </p:tav>
                                        <p:tav tm="100000">
                                          <p:val>
                                            <p:strVal val="#ppt_w"/>
                                          </p:val>
                                        </p:tav>
                                      </p:tavLst>
                                    </p:anim>
                                    <p:anim calcmode="lin" valueType="num">
                                      <p:cBhvr>
                                        <p:cTn id="38" dur="2000" fill="hold"/>
                                        <p:tgtEl>
                                          <p:spTgt spid="2">
                                            <p:graphicEl>
                                              <a:dgm id="{1F69BB2C-AC91-45B4-954F-DEDEF17D125C}"/>
                                            </p:graphicEl>
                                          </p:spTgt>
                                        </p:tgtEl>
                                        <p:attrNameLst>
                                          <p:attrName>ppt_h</p:attrName>
                                        </p:attrNameLst>
                                      </p:cBhvr>
                                      <p:tavLst>
                                        <p:tav tm="0">
                                          <p:val>
                                            <p:fltVal val="0"/>
                                          </p:val>
                                        </p:tav>
                                        <p:tav tm="100000">
                                          <p:val>
                                            <p:strVal val="#ppt_h"/>
                                          </p:val>
                                        </p:tav>
                                      </p:tavLst>
                                    </p:anim>
                                    <p:animEffect transition="in" filter="fade">
                                      <p:cBhvr>
                                        <p:cTn id="39" dur="2000"/>
                                        <p:tgtEl>
                                          <p:spTgt spid="2">
                                            <p:graphicEl>
                                              <a:dgm id="{1F69BB2C-AC91-45B4-954F-DEDEF17D125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429345E8-6254-45FD-9670-75DF999A7D05}"/>
                                            </p:graphicEl>
                                          </p:spTgt>
                                        </p:tgtEl>
                                        <p:attrNameLst>
                                          <p:attrName>style.visibility</p:attrName>
                                        </p:attrNameLst>
                                      </p:cBhvr>
                                      <p:to>
                                        <p:strVal val="visible"/>
                                      </p:to>
                                    </p:set>
                                    <p:anim calcmode="lin" valueType="num">
                                      <p:cBhvr>
                                        <p:cTn id="44" dur="2000" fill="hold"/>
                                        <p:tgtEl>
                                          <p:spTgt spid="2">
                                            <p:graphicEl>
                                              <a:dgm id="{429345E8-6254-45FD-9670-75DF999A7D05}"/>
                                            </p:graphicEl>
                                          </p:spTgt>
                                        </p:tgtEl>
                                        <p:attrNameLst>
                                          <p:attrName>ppt_w</p:attrName>
                                        </p:attrNameLst>
                                      </p:cBhvr>
                                      <p:tavLst>
                                        <p:tav tm="0">
                                          <p:val>
                                            <p:fltVal val="0"/>
                                          </p:val>
                                        </p:tav>
                                        <p:tav tm="100000">
                                          <p:val>
                                            <p:strVal val="#ppt_w"/>
                                          </p:val>
                                        </p:tav>
                                      </p:tavLst>
                                    </p:anim>
                                    <p:anim calcmode="lin" valueType="num">
                                      <p:cBhvr>
                                        <p:cTn id="45" dur="2000" fill="hold"/>
                                        <p:tgtEl>
                                          <p:spTgt spid="2">
                                            <p:graphicEl>
                                              <a:dgm id="{429345E8-6254-45FD-9670-75DF999A7D05}"/>
                                            </p:graphicEl>
                                          </p:spTgt>
                                        </p:tgtEl>
                                        <p:attrNameLst>
                                          <p:attrName>ppt_h</p:attrName>
                                        </p:attrNameLst>
                                      </p:cBhvr>
                                      <p:tavLst>
                                        <p:tav tm="0">
                                          <p:val>
                                            <p:fltVal val="0"/>
                                          </p:val>
                                        </p:tav>
                                        <p:tav tm="100000">
                                          <p:val>
                                            <p:strVal val="#ppt_h"/>
                                          </p:val>
                                        </p:tav>
                                      </p:tavLst>
                                    </p:anim>
                                    <p:animEffect transition="in" filter="fade">
                                      <p:cBhvr>
                                        <p:cTn id="46" dur="2000"/>
                                        <p:tgtEl>
                                          <p:spTgt spid="2">
                                            <p:graphicEl>
                                              <a:dgm id="{429345E8-6254-45FD-9670-75DF999A7D05}"/>
                                            </p:graphic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
                                            <p:graphicEl>
                                              <a:dgm id="{B8C65C87-A226-4CB6-BFE9-3AAAE344927D}"/>
                                            </p:graphicEl>
                                          </p:spTgt>
                                        </p:tgtEl>
                                        <p:attrNameLst>
                                          <p:attrName>style.visibility</p:attrName>
                                        </p:attrNameLst>
                                      </p:cBhvr>
                                      <p:to>
                                        <p:strVal val="visible"/>
                                      </p:to>
                                    </p:set>
                                    <p:anim calcmode="lin" valueType="num">
                                      <p:cBhvr>
                                        <p:cTn id="49" dur="2000" fill="hold"/>
                                        <p:tgtEl>
                                          <p:spTgt spid="2">
                                            <p:graphicEl>
                                              <a:dgm id="{B8C65C87-A226-4CB6-BFE9-3AAAE344927D}"/>
                                            </p:graphicEl>
                                          </p:spTgt>
                                        </p:tgtEl>
                                        <p:attrNameLst>
                                          <p:attrName>ppt_w</p:attrName>
                                        </p:attrNameLst>
                                      </p:cBhvr>
                                      <p:tavLst>
                                        <p:tav tm="0">
                                          <p:val>
                                            <p:fltVal val="0"/>
                                          </p:val>
                                        </p:tav>
                                        <p:tav tm="100000">
                                          <p:val>
                                            <p:strVal val="#ppt_w"/>
                                          </p:val>
                                        </p:tav>
                                      </p:tavLst>
                                    </p:anim>
                                    <p:anim calcmode="lin" valueType="num">
                                      <p:cBhvr>
                                        <p:cTn id="50" dur="2000" fill="hold"/>
                                        <p:tgtEl>
                                          <p:spTgt spid="2">
                                            <p:graphicEl>
                                              <a:dgm id="{B8C65C87-A226-4CB6-BFE9-3AAAE344927D}"/>
                                            </p:graphicEl>
                                          </p:spTgt>
                                        </p:tgtEl>
                                        <p:attrNameLst>
                                          <p:attrName>ppt_h</p:attrName>
                                        </p:attrNameLst>
                                      </p:cBhvr>
                                      <p:tavLst>
                                        <p:tav tm="0">
                                          <p:val>
                                            <p:fltVal val="0"/>
                                          </p:val>
                                        </p:tav>
                                        <p:tav tm="100000">
                                          <p:val>
                                            <p:strVal val="#ppt_h"/>
                                          </p:val>
                                        </p:tav>
                                      </p:tavLst>
                                    </p:anim>
                                    <p:animEffect transition="in" filter="fade">
                                      <p:cBhvr>
                                        <p:cTn id="51" dur="2000"/>
                                        <p:tgtEl>
                                          <p:spTgt spid="2">
                                            <p:graphicEl>
                                              <a:dgm id="{B8C65C87-A226-4CB6-BFE9-3AAAE344927D}"/>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0FE14F77-455B-40AF-9ABC-6B1F09DF95DB}"/>
                                            </p:graphicEl>
                                          </p:spTgt>
                                        </p:tgtEl>
                                        <p:attrNameLst>
                                          <p:attrName>style.visibility</p:attrName>
                                        </p:attrNameLst>
                                      </p:cBhvr>
                                      <p:to>
                                        <p:strVal val="visible"/>
                                      </p:to>
                                    </p:set>
                                    <p:anim calcmode="lin" valueType="num">
                                      <p:cBhvr>
                                        <p:cTn id="56" dur="2000" fill="hold"/>
                                        <p:tgtEl>
                                          <p:spTgt spid="2">
                                            <p:graphicEl>
                                              <a:dgm id="{0FE14F77-455B-40AF-9ABC-6B1F09DF95DB}"/>
                                            </p:graphicEl>
                                          </p:spTgt>
                                        </p:tgtEl>
                                        <p:attrNameLst>
                                          <p:attrName>ppt_w</p:attrName>
                                        </p:attrNameLst>
                                      </p:cBhvr>
                                      <p:tavLst>
                                        <p:tav tm="0">
                                          <p:val>
                                            <p:fltVal val="0"/>
                                          </p:val>
                                        </p:tav>
                                        <p:tav tm="100000">
                                          <p:val>
                                            <p:strVal val="#ppt_w"/>
                                          </p:val>
                                        </p:tav>
                                      </p:tavLst>
                                    </p:anim>
                                    <p:anim calcmode="lin" valueType="num">
                                      <p:cBhvr>
                                        <p:cTn id="57" dur="2000" fill="hold"/>
                                        <p:tgtEl>
                                          <p:spTgt spid="2">
                                            <p:graphicEl>
                                              <a:dgm id="{0FE14F77-455B-40AF-9ABC-6B1F09DF95DB}"/>
                                            </p:graphicEl>
                                          </p:spTgt>
                                        </p:tgtEl>
                                        <p:attrNameLst>
                                          <p:attrName>ppt_h</p:attrName>
                                        </p:attrNameLst>
                                      </p:cBhvr>
                                      <p:tavLst>
                                        <p:tav tm="0">
                                          <p:val>
                                            <p:fltVal val="0"/>
                                          </p:val>
                                        </p:tav>
                                        <p:tav tm="100000">
                                          <p:val>
                                            <p:strVal val="#ppt_h"/>
                                          </p:val>
                                        </p:tav>
                                      </p:tavLst>
                                    </p:anim>
                                    <p:animEffect transition="in" filter="fade">
                                      <p:cBhvr>
                                        <p:cTn id="58" dur="2000"/>
                                        <p:tgtEl>
                                          <p:spTgt spid="2">
                                            <p:graphicEl>
                                              <a:dgm id="{0FE14F77-455B-40AF-9ABC-6B1F09DF95DB}"/>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
                                            <p:graphicEl>
                                              <a:dgm id="{A3ACFA01-22D9-4829-BD2D-EE943E054C94}"/>
                                            </p:graphicEl>
                                          </p:spTgt>
                                        </p:tgtEl>
                                        <p:attrNameLst>
                                          <p:attrName>style.visibility</p:attrName>
                                        </p:attrNameLst>
                                      </p:cBhvr>
                                      <p:to>
                                        <p:strVal val="visible"/>
                                      </p:to>
                                    </p:set>
                                    <p:anim calcmode="lin" valueType="num">
                                      <p:cBhvr>
                                        <p:cTn id="61" dur="2000" fill="hold"/>
                                        <p:tgtEl>
                                          <p:spTgt spid="2">
                                            <p:graphicEl>
                                              <a:dgm id="{A3ACFA01-22D9-4829-BD2D-EE943E054C94}"/>
                                            </p:graphicEl>
                                          </p:spTgt>
                                        </p:tgtEl>
                                        <p:attrNameLst>
                                          <p:attrName>ppt_w</p:attrName>
                                        </p:attrNameLst>
                                      </p:cBhvr>
                                      <p:tavLst>
                                        <p:tav tm="0">
                                          <p:val>
                                            <p:fltVal val="0"/>
                                          </p:val>
                                        </p:tav>
                                        <p:tav tm="100000">
                                          <p:val>
                                            <p:strVal val="#ppt_w"/>
                                          </p:val>
                                        </p:tav>
                                      </p:tavLst>
                                    </p:anim>
                                    <p:anim calcmode="lin" valueType="num">
                                      <p:cBhvr>
                                        <p:cTn id="62" dur="2000" fill="hold"/>
                                        <p:tgtEl>
                                          <p:spTgt spid="2">
                                            <p:graphicEl>
                                              <a:dgm id="{A3ACFA01-22D9-4829-BD2D-EE943E054C94}"/>
                                            </p:graphicEl>
                                          </p:spTgt>
                                        </p:tgtEl>
                                        <p:attrNameLst>
                                          <p:attrName>ppt_h</p:attrName>
                                        </p:attrNameLst>
                                      </p:cBhvr>
                                      <p:tavLst>
                                        <p:tav tm="0">
                                          <p:val>
                                            <p:fltVal val="0"/>
                                          </p:val>
                                        </p:tav>
                                        <p:tav tm="100000">
                                          <p:val>
                                            <p:strVal val="#ppt_h"/>
                                          </p:val>
                                        </p:tav>
                                      </p:tavLst>
                                    </p:anim>
                                    <p:animEffect transition="in" filter="fade">
                                      <p:cBhvr>
                                        <p:cTn id="63" dur="2000"/>
                                        <p:tgtEl>
                                          <p:spTgt spid="2">
                                            <p:graphicEl>
                                              <a:dgm id="{A3ACFA01-22D9-4829-BD2D-EE943E054C94}"/>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2CB3065E-2CAE-42AE-AA6A-DB213BA756B8}"/>
                                            </p:graphicEl>
                                          </p:spTgt>
                                        </p:tgtEl>
                                        <p:attrNameLst>
                                          <p:attrName>style.visibility</p:attrName>
                                        </p:attrNameLst>
                                      </p:cBhvr>
                                      <p:to>
                                        <p:strVal val="visible"/>
                                      </p:to>
                                    </p:set>
                                    <p:anim calcmode="lin" valueType="num">
                                      <p:cBhvr>
                                        <p:cTn id="68" dur="2000" fill="hold"/>
                                        <p:tgtEl>
                                          <p:spTgt spid="2">
                                            <p:graphicEl>
                                              <a:dgm id="{2CB3065E-2CAE-42AE-AA6A-DB213BA756B8}"/>
                                            </p:graphicEl>
                                          </p:spTgt>
                                        </p:tgtEl>
                                        <p:attrNameLst>
                                          <p:attrName>ppt_w</p:attrName>
                                        </p:attrNameLst>
                                      </p:cBhvr>
                                      <p:tavLst>
                                        <p:tav tm="0">
                                          <p:val>
                                            <p:fltVal val="0"/>
                                          </p:val>
                                        </p:tav>
                                        <p:tav tm="100000">
                                          <p:val>
                                            <p:strVal val="#ppt_w"/>
                                          </p:val>
                                        </p:tav>
                                      </p:tavLst>
                                    </p:anim>
                                    <p:anim calcmode="lin" valueType="num">
                                      <p:cBhvr>
                                        <p:cTn id="69" dur="2000" fill="hold"/>
                                        <p:tgtEl>
                                          <p:spTgt spid="2">
                                            <p:graphicEl>
                                              <a:dgm id="{2CB3065E-2CAE-42AE-AA6A-DB213BA756B8}"/>
                                            </p:graphicEl>
                                          </p:spTgt>
                                        </p:tgtEl>
                                        <p:attrNameLst>
                                          <p:attrName>ppt_h</p:attrName>
                                        </p:attrNameLst>
                                      </p:cBhvr>
                                      <p:tavLst>
                                        <p:tav tm="0">
                                          <p:val>
                                            <p:fltVal val="0"/>
                                          </p:val>
                                        </p:tav>
                                        <p:tav tm="100000">
                                          <p:val>
                                            <p:strVal val="#ppt_h"/>
                                          </p:val>
                                        </p:tav>
                                      </p:tavLst>
                                    </p:anim>
                                    <p:animEffect transition="in" filter="fade">
                                      <p:cBhvr>
                                        <p:cTn id="70" dur="2000"/>
                                        <p:tgtEl>
                                          <p:spTgt spid="2">
                                            <p:graphicEl>
                                              <a:dgm id="{2CB3065E-2CAE-42AE-AA6A-DB213BA756B8}"/>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
                                            <p:graphicEl>
                                              <a:dgm id="{7C37FE3E-93C4-486D-B936-847285B1C09B}"/>
                                            </p:graphicEl>
                                          </p:spTgt>
                                        </p:tgtEl>
                                        <p:attrNameLst>
                                          <p:attrName>style.visibility</p:attrName>
                                        </p:attrNameLst>
                                      </p:cBhvr>
                                      <p:to>
                                        <p:strVal val="visible"/>
                                      </p:to>
                                    </p:set>
                                    <p:anim calcmode="lin" valueType="num">
                                      <p:cBhvr>
                                        <p:cTn id="73" dur="2000" fill="hold"/>
                                        <p:tgtEl>
                                          <p:spTgt spid="2">
                                            <p:graphicEl>
                                              <a:dgm id="{7C37FE3E-93C4-486D-B936-847285B1C09B}"/>
                                            </p:graphicEl>
                                          </p:spTgt>
                                        </p:tgtEl>
                                        <p:attrNameLst>
                                          <p:attrName>ppt_w</p:attrName>
                                        </p:attrNameLst>
                                      </p:cBhvr>
                                      <p:tavLst>
                                        <p:tav tm="0">
                                          <p:val>
                                            <p:fltVal val="0"/>
                                          </p:val>
                                        </p:tav>
                                        <p:tav tm="100000">
                                          <p:val>
                                            <p:strVal val="#ppt_w"/>
                                          </p:val>
                                        </p:tav>
                                      </p:tavLst>
                                    </p:anim>
                                    <p:anim calcmode="lin" valueType="num">
                                      <p:cBhvr>
                                        <p:cTn id="74" dur="2000" fill="hold"/>
                                        <p:tgtEl>
                                          <p:spTgt spid="2">
                                            <p:graphicEl>
                                              <a:dgm id="{7C37FE3E-93C4-486D-B936-847285B1C09B}"/>
                                            </p:graphicEl>
                                          </p:spTgt>
                                        </p:tgtEl>
                                        <p:attrNameLst>
                                          <p:attrName>ppt_h</p:attrName>
                                        </p:attrNameLst>
                                      </p:cBhvr>
                                      <p:tavLst>
                                        <p:tav tm="0">
                                          <p:val>
                                            <p:fltVal val="0"/>
                                          </p:val>
                                        </p:tav>
                                        <p:tav tm="100000">
                                          <p:val>
                                            <p:strVal val="#ppt_h"/>
                                          </p:val>
                                        </p:tav>
                                      </p:tavLst>
                                    </p:anim>
                                    <p:animEffect transition="in" filter="fade">
                                      <p:cBhvr>
                                        <p:cTn id="75" dur="2000"/>
                                        <p:tgtEl>
                                          <p:spTgt spid="2">
                                            <p:graphicEl>
                                              <a:dgm id="{7C37FE3E-93C4-486D-B936-847285B1C09B}"/>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69374F66-3F18-4FE2-BDCF-6087985D1E9D}"/>
                                            </p:graphicEl>
                                          </p:spTgt>
                                        </p:tgtEl>
                                        <p:attrNameLst>
                                          <p:attrName>style.visibility</p:attrName>
                                        </p:attrNameLst>
                                      </p:cBhvr>
                                      <p:to>
                                        <p:strVal val="visible"/>
                                      </p:to>
                                    </p:set>
                                    <p:anim calcmode="lin" valueType="num">
                                      <p:cBhvr>
                                        <p:cTn id="80" dur="2000" fill="hold"/>
                                        <p:tgtEl>
                                          <p:spTgt spid="2">
                                            <p:graphicEl>
                                              <a:dgm id="{69374F66-3F18-4FE2-BDCF-6087985D1E9D}"/>
                                            </p:graphicEl>
                                          </p:spTgt>
                                        </p:tgtEl>
                                        <p:attrNameLst>
                                          <p:attrName>ppt_w</p:attrName>
                                        </p:attrNameLst>
                                      </p:cBhvr>
                                      <p:tavLst>
                                        <p:tav tm="0">
                                          <p:val>
                                            <p:fltVal val="0"/>
                                          </p:val>
                                        </p:tav>
                                        <p:tav tm="100000">
                                          <p:val>
                                            <p:strVal val="#ppt_w"/>
                                          </p:val>
                                        </p:tav>
                                      </p:tavLst>
                                    </p:anim>
                                    <p:anim calcmode="lin" valueType="num">
                                      <p:cBhvr>
                                        <p:cTn id="81" dur="2000" fill="hold"/>
                                        <p:tgtEl>
                                          <p:spTgt spid="2">
                                            <p:graphicEl>
                                              <a:dgm id="{69374F66-3F18-4FE2-BDCF-6087985D1E9D}"/>
                                            </p:graphicEl>
                                          </p:spTgt>
                                        </p:tgtEl>
                                        <p:attrNameLst>
                                          <p:attrName>ppt_h</p:attrName>
                                        </p:attrNameLst>
                                      </p:cBhvr>
                                      <p:tavLst>
                                        <p:tav tm="0">
                                          <p:val>
                                            <p:fltVal val="0"/>
                                          </p:val>
                                        </p:tav>
                                        <p:tav tm="100000">
                                          <p:val>
                                            <p:strVal val="#ppt_h"/>
                                          </p:val>
                                        </p:tav>
                                      </p:tavLst>
                                    </p:anim>
                                    <p:animEffect transition="in" filter="fade">
                                      <p:cBhvr>
                                        <p:cTn id="82" dur="2000"/>
                                        <p:tgtEl>
                                          <p:spTgt spid="2">
                                            <p:graphicEl>
                                              <a:dgm id="{69374F66-3F18-4FE2-BDCF-6087985D1E9D}"/>
                                            </p:graphicEl>
                                          </p:spTgt>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
                                            <p:graphicEl>
                                              <a:dgm id="{4A87F237-2D56-4E46-8BED-F5C7D41DC86B}"/>
                                            </p:graphicEl>
                                          </p:spTgt>
                                        </p:tgtEl>
                                        <p:attrNameLst>
                                          <p:attrName>style.visibility</p:attrName>
                                        </p:attrNameLst>
                                      </p:cBhvr>
                                      <p:to>
                                        <p:strVal val="visible"/>
                                      </p:to>
                                    </p:set>
                                    <p:anim calcmode="lin" valueType="num">
                                      <p:cBhvr>
                                        <p:cTn id="85" dur="2000" fill="hold"/>
                                        <p:tgtEl>
                                          <p:spTgt spid="2">
                                            <p:graphicEl>
                                              <a:dgm id="{4A87F237-2D56-4E46-8BED-F5C7D41DC86B}"/>
                                            </p:graphicEl>
                                          </p:spTgt>
                                        </p:tgtEl>
                                        <p:attrNameLst>
                                          <p:attrName>ppt_w</p:attrName>
                                        </p:attrNameLst>
                                      </p:cBhvr>
                                      <p:tavLst>
                                        <p:tav tm="0">
                                          <p:val>
                                            <p:fltVal val="0"/>
                                          </p:val>
                                        </p:tav>
                                        <p:tav tm="100000">
                                          <p:val>
                                            <p:strVal val="#ppt_w"/>
                                          </p:val>
                                        </p:tav>
                                      </p:tavLst>
                                    </p:anim>
                                    <p:anim calcmode="lin" valueType="num">
                                      <p:cBhvr>
                                        <p:cTn id="86" dur="2000" fill="hold"/>
                                        <p:tgtEl>
                                          <p:spTgt spid="2">
                                            <p:graphicEl>
                                              <a:dgm id="{4A87F237-2D56-4E46-8BED-F5C7D41DC86B}"/>
                                            </p:graphicEl>
                                          </p:spTgt>
                                        </p:tgtEl>
                                        <p:attrNameLst>
                                          <p:attrName>ppt_h</p:attrName>
                                        </p:attrNameLst>
                                      </p:cBhvr>
                                      <p:tavLst>
                                        <p:tav tm="0">
                                          <p:val>
                                            <p:fltVal val="0"/>
                                          </p:val>
                                        </p:tav>
                                        <p:tav tm="100000">
                                          <p:val>
                                            <p:strVal val="#ppt_h"/>
                                          </p:val>
                                        </p:tav>
                                      </p:tavLst>
                                    </p:anim>
                                    <p:animEffect transition="in" filter="fade">
                                      <p:cBhvr>
                                        <p:cTn id="87" dur="2000"/>
                                        <p:tgtEl>
                                          <p:spTgt spid="2">
                                            <p:graphicEl>
                                              <a:dgm id="{4A87F237-2D56-4E46-8BED-F5C7D41DC86B}"/>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
                                            <p:graphicEl>
                                              <a:dgm id="{BC1172EB-7CEC-4298-AAA4-E36B0E5B0849}"/>
                                            </p:graphicEl>
                                          </p:spTgt>
                                        </p:tgtEl>
                                        <p:attrNameLst>
                                          <p:attrName>style.visibility</p:attrName>
                                        </p:attrNameLst>
                                      </p:cBhvr>
                                      <p:to>
                                        <p:strVal val="visible"/>
                                      </p:to>
                                    </p:set>
                                    <p:anim calcmode="lin" valueType="num">
                                      <p:cBhvr>
                                        <p:cTn id="92" dur="2000" fill="hold"/>
                                        <p:tgtEl>
                                          <p:spTgt spid="2">
                                            <p:graphicEl>
                                              <a:dgm id="{BC1172EB-7CEC-4298-AAA4-E36B0E5B0849}"/>
                                            </p:graphicEl>
                                          </p:spTgt>
                                        </p:tgtEl>
                                        <p:attrNameLst>
                                          <p:attrName>ppt_w</p:attrName>
                                        </p:attrNameLst>
                                      </p:cBhvr>
                                      <p:tavLst>
                                        <p:tav tm="0">
                                          <p:val>
                                            <p:fltVal val="0"/>
                                          </p:val>
                                        </p:tav>
                                        <p:tav tm="100000">
                                          <p:val>
                                            <p:strVal val="#ppt_w"/>
                                          </p:val>
                                        </p:tav>
                                      </p:tavLst>
                                    </p:anim>
                                    <p:anim calcmode="lin" valueType="num">
                                      <p:cBhvr>
                                        <p:cTn id="93" dur="2000" fill="hold"/>
                                        <p:tgtEl>
                                          <p:spTgt spid="2">
                                            <p:graphicEl>
                                              <a:dgm id="{BC1172EB-7CEC-4298-AAA4-E36B0E5B0849}"/>
                                            </p:graphicEl>
                                          </p:spTgt>
                                        </p:tgtEl>
                                        <p:attrNameLst>
                                          <p:attrName>ppt_h</p:attrName>
                                        </p:attrNameLst>
                                      </p:cBhvr>
                                      <p:tavLst>
                                        <p:tav tm="0">
                                          <p:val>
                                            <p:fltVal val="0"/>
                                          </p:val>
                                        </p:tav>
                                        <p:tav tm="100000">
                                          <p:val>
                                            <p:strVal val="#ppt_h"/>
                                          </p:val>
                                        </p:tav>
                                      </p:tavLst>
                                    </p:anim>
                                    <p:animEffect transition="in" filter="fade">
                                      <p:cBhvr>
                                        <p:cTn id="94" dur="2000"/>
                                        <p:tgtEl>
                                          <p:spTgt spid="2">
                                            <p:graphicEl>
                                              <a:dgm id="{BC1172EB-7CEC-4298-AAA4-E36B0E5B0849}"/>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
                                            <p:graphicEl>
                                              <a:dgm id="{986228F3-4540-4901-8796-04A6BDF7DD18}"/>
                                            </p:graphicEl>
                                          </p:spTgt>
                                        </p:tgtEl>
                                        <p:attrNameLst>
                                          <p:attrName>style.visibility</p:attrName>
                                        </p:attrNameLst>
                                      </p:cBhvr>
                                      <p:to>
                                        <p:strVal val="visible"/>
                                      </p:to>
                                    </p:set>
                                    <p:anim calcmode="lin" valueType="num">
                                      <p:cBhvr>
                                        <p:cTn id="97" dur="2000" fill="hold"/>
                                        <p:tgtEl>
                                          <p:spTgt spid="2">
                                            <p:graphicEl>
                                              <a:dgm id="{986228F3-4540-4901-8796-04A6BDF7DD18}"/>
                                            </p:graphicEl>
                                          </p:spTgt>
                                        </p:tgtEl>
                                        <p:attrNameLst>
                                          <p:attrName>ppt_w</p:attrName>
                                        </p:attrNameLst>
                                      </p:cBhvr>
                                      <p:tavLst>
                                        <p:tav tm="0">
                                          <p:val>
                                            <p:fltVal val="0"/>
                                          </p:val>
                                        </p:tav>
                                        <p:tav tm="100000">
                                          <p:val>
                                            <p:strVal val="#ppt_w"/>
                                          </p:val>
                                        </p:tav>
                                      </p:tavLst>
                                    </p:anim>
                                    <p:anim calcmode="lin" valueType="num">
                                      <p:cBhvr>
                                        <p:cTn id="98" dur="2000" fill="hold"/>
                                        <p:tgtEl>
                                          <p:spTgt spid="2">
                                            <p:graphicEl>
                                              <a:dgm id="{986228F3-4540-4901-8796-04A6BDF7DD18}"/>
                                            </p:graphicEl>
                                          </p:spTgt>
                                        </p:tgtEl>
                                        <p:attrNameLst>
                                          <p:attrName>ppt_h</p:attrName>
                                        </p:attrNameLst>
                                      </p:cBhvr>
                                      <p:tavLst>
                                        <p:tav tm="0">
                                          <p:val>
                                            <p:fltVal val="0"/>
                                          </p:val>
                                        </p:tav>
                                        <p:tav tm="100000">
                                          <p:val>
                                            <p:strVal val="#ppt_h"/>
                                          </p:val>
                                        </p:tav>
                                      </p:tavLst>
                                    </p:anim>
                                    <p:animEffect transition="in" filter="fade">
                                      <p:cBhvr>
                                        <p:cTn id="99" dur="2000"/>
                                        <p:tgtEl>
                                          <p:spTgt spid="2">
                                            <p:graphicEl>
                                              <a:dgm id="{986228F3-4540-4901-8796-04A6BDF7DD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7671" y="612276"/>
            <a:ext cx="5488414" cy="3114699"/>
          </a:xfrm>
          <a:prstGeom prst="rect">
            <a:avLst/>
          </a:prstGeo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30979" y="612275"/>
            <a:ext cx="5432790" cy="3114700"/>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7671" y="3831109"/>
            <a:ext cx="5488414" cy="2924532"/>
          </a:xfrm>
          <a:prstGeom prst="rect">
            <a:avLst/>
          </a:prstGeom>
        </p:spPr>
      </p:pic>
      <p:pic>
        <p:nvPicPr>
          <p:cNvPr id="5" name="Picture 4"/>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30978" y="3858972"/>
            <a:ext cx="5432790" cy="2868805"/>
          </a:xfrm>
          <a:prstGeom prst="rect">
            <a:avLst/>
          </a:prstGeom>
        </p:spPr>
      </p:pic>
      <p:sp>
        <p:nvSpPr>
          <p:cNvPr id="6" name="TextBox 5"/>
          <p:cNvSpPr txBox="1"/>
          <p:nvPr/>
        </p:nvSpPr>
        <p:spPr>
          <a:xfrm>
            <a:off x="477671" y="-95610"/>
            <a:ext cx="10944834" cy="707886"/>
          </a:xfrm>
          <a:prstGeom prst="rect">
            <a:avLst/>
          </a:prstGeom>
          <a:no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নিচের ছবি গুলোর প্রতি লক্ষ্য 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প্রশ্নটির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উত্তর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দিই</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3177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800" decel="100000"/>
                                        <p:tgtEl>
                                          <p:spTgt spid="5"/>
                                        </p:tgtEl>
                                      </p:cBhvr>
                                    </p:animEffect>
                                    <p:anim calcmode="lin" valueType="num">
                                      <p:cBhvr>
                                        <p:cTn id="35" dur="800" decel="100000" fill="hold"/>
                                        <p:tgtEl>
                                          <p:spTgt spid="5"/>
                                        </p:tgtEl>
                                        <p:attrNameLst>
                                          <p:attrName>style.rotation</p:attrName>
                                        </p:attrNameLst>
                                      </p:cBhvr>
                                      <p:tavLst>
                                        <p:tav tm="0">
                                          <p:val>
                                            <p:fltVal val="-90"/>
                                          </p:val>
                                        </p:tav>
                                        <p:tav tm="100000">
                                          <p:val>
                                            <p:fltVal val="0"/>
                                          </p:val>
                                        </p:tav>
                                      </p:tavLst>
                                    </p:anim>
                                    <p:anim calcmode="lin" valueType="num">
                                      <p:cBhvr>
                                        <p:cTn id="36" dur="800" decel="100000" fill="hold"/>
                                        <p:tgtEl>
                                          <p:spTgt spid="5"/>
                                        </p:tgtEl>
                                        <p:attrNameLst>
                                          <p:attrName>ppt_x</p:attrName>
                                        </p:attrNameLst>
                                      </p:cBhvr>
                                      <p:tavLst>
                                        <p:tav tm="0">
                                          <p:val>
                                            <p:strVal val="#ppt_x+0.4"/>
                                          </p:val>
                                        </p:tav>
                                        <p:tav tm="100000">
                                          <p:val>
                                            <p:strVal val="#ppt_x-0.05"/>
                                          </p:val>
                                        </p:tav>
                                      </p:tavLst>
                                    </p:anim>
                                    <p:anim calcmode="lin" valueType="num">
                                      <p:cBhvr>
                                        <p:cTn id="37" dur="800" decel="100000" fill="hold"/>
                                        <p:tgtEl>
                                          <p:spTgt spid="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741</TotalTime>
  <Words>1188</Words>
  <Application>Microsoft Office PowerPoint</Application>
  <PresentationFormat>Custom</PresentationFormat>
  <Paragraphs>119</Paragraphs>
  <Slides>32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anwar</dc:creator>
  <cp:lastModifiedBy>Corporate Edition</cp:lastModifiedBy>
  <cp:revision>270</cp:revision>
  <dcterms:created xsi:type="dcterms:W3CDTF">2019-08-24T06:18:17Z</dcterms:created>
  <dcterms:modified xsi:type="dcterms:W3CDTF">2019-11-05T04:40:52Z</dcterms:modified>
</cp:coreProperties>
</file>