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75" r:id="rId6"/>
    <p:sldId id="262" r:id="rId7"/>
    <p:sldId id="263" r:id="rId8"/>
    <p:sldId id="264" r:id="rId9"/>
    <p:sldId id="268" r:id="rId10"/>
    <p:sldId id="269" r:id="rId11"/>
    <p:sldId id="270" r:id="rId12"/>
    <p:sldId id="272" r:id="rId13"/>
    <p:sldId id="271" r:id="rId14"/>
    <p:sldId id="27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8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0BCA400-2F75-4FC7-A068-A4A6A3EFC835}"/>
              </a:ext>
            </a:extLst>
          </p:cNvPr>
          <p:cNvSpPr/>
          <p:nvPr userDrawn="1"/>
        </p:nvSpPr>
        <p:spPr>
          <a:xfrm>
            <a:off x="186048" y="184068"/>
            <a:ext cx="11819906" cy="6489864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32C474B-D103-40A8-82D8-7282B95046A4}"/>
              </a:ext>
            </a:extLst>
          </p:cNvPr>
          <p:cNvSpPr txBox="1"/>
          <p:nvPr userDrawn="1"/>
        </p:nvSpPr>
        <p:spPr>
          <a:xfrm>
            <a:off x="10343407" y="391886"/>
            <a:ext cx="1520041" cy="46166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ন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3899190-262B-416F-8143-FD2FB51DA66F}"/>
              </a:ext>
            </a:extLst>
          </p:cNvPr>
          <p:cNvSpPr txBox="1"/>
          <p:nvPr userDrawn="1"/>
        </p:nvSpPr>
        <p:spPr>
          <a:xfrm>
            <a:off x="10343407" y="881767"/>
            <a:ext cx="1520041" cy="46166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াংলা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7F41070-2971-4ADD-8A4B-32BDA2F75493}"/>
              </a:ext>
            </a:extLst>
          </p:cNvPr>
          <p:cNvSpPr txBox="1"/>
          <p:nvPr userDrawn="1"/>
        </p:nvSpPr>
        <p:spPr>
          <a:xfrm>
            <a:off x="10094026" y="1371648"/>
            <a:ext cx="1769422" cy="46166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০মিনিট</a:t>
            </a:r>
          </a:p>
        </p:txBody>
      </p:sp>
    </p:spTree>
    <p:extLst>
      <p:ext uri="{BB962C8B-B14F-4D97-AF65-F5344CB8AC3E}">
        <p14:creationId xmlns:p14="http://schemas.microsoft.com/office/powerpoint/2010/main" xmlns="" val="3905099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C3E23D-779E-4E0E-AD95-A6995C0BF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4EABE35-DDD6-43CD-A3B8-5CD80D9B4C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38834E9-06E8-476F-89BA-D2B49D4D9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84574-30B7-48BC-A906-E9ECCF30CD3C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0F4239E-ACB1-4935-8CE7-116D8E3B1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1335794-E0A9-446C-8B93-2A76CAED6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00F67-D852-4A75-B73F-70305A373D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5726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0DE8C4B-3BD8-4C83-887E-2F4E01875D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DD45A2B-F711-445B-9E30-61A253EACF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898FB05-9EC2-4D0D-A1BC-24A27A473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84574-30B7-48BC-A906-E9ECCF30CD3C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FA71712-7994-44FB-A296-5643BC00C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93313C8-50EC-4506-B939-D98614480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00F67-D852-4A75-B73F-70305A373D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7597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105368-A2E2-41C9-A7F6-E07AE1379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36BC35D-13EE-458F-82FB-AB3438CCFB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DFBA2A3-D172-4134-B707-44BCBDCA3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84574-30B7-48BC-A906-E9ECCF30CD3C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0803453-ECD7-4254-93B7-D5C84EAA4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2595DB4-E8DC-42AC-BD06-9C312872E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00F67-D852-4A75-B73F-70305A373D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669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DAEC21-3513-4515-BF10-D36B2801A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7BCA2E7-B27D-4589-9246-7027F28213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78D4B5B-C4E2-4B38-8735-0C3CED815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84574-30B7-48BC-A906-E9ECCF30CD3C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FB9EC9F-1523-4467-8F8A-421ABAC21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6CFDA2E-D942-49B9-9CD0-B46DB88BB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00F67-D852-4A75-B73F-70305A373D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2495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0479A4-C88F-4B7B-9E13-C79FDFA29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DDFDA05-8213-48E3-886E-50337E47CC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6338F42-C807-4483-B660-ABEED8C953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95D4C92-DFC0-4E84-B7F2-1D518E83A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84574-30B7-48BC-A906-E9ECCF30CD3C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70884B5-90DF-413D-9EC5-167B71671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41E4C0C-0CED-4553-9CC2-CEE8CE30D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00F67-D852-4A75-B73F-70305A373D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9801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A993CE-C1DE-46AD-9CB3-281F86491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0E333B0-3A17-48BC-B5A0-9374B25BFA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78C0E56-03E5-49F8-B2FB-2DF076D8AC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23132B3-0B99-4261-A086-8765EB8800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55DB836-36D4-4119-963B-98B48AF973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D3EC954-8D93-4D96-9AEC-38B9D2C0F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84574-30B7-48BC-A906-E9ECCF30CD3C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775F99F-D235-4349-B026-F9459D3B0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2C9113D-0AA6-4238-BF16-8AC6A7073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00F67-D852-4A75-B73F-70305A373D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3119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FD16CB-E516-4A84-9BE6-7912F0098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13CD530-D794-490A-85D4-6C9C3735E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84574-30B7-48BC-A906-E9ECCF30CD3C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2EA092F-018E-4132-B848-1EC60C953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76B9910-7356-4513-9002-4DB95BE79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00F67-D852-4A75-B73F-70305A373D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5179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E880EE5-660A-4FFE-B993-5C76976A8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84574-30B7-48BC-A906-E9ECCF30CD3C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0FAE638-8CEA-45E7-9A44-C777E594C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18B1020-94B6-49AF-8CC8-7545B2DA7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00F67-D852-4A75-B73F-70305A373D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6241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D30872-D171-45FA-B1FD-951DB3EAE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A743B42-6BF6-4BF1-8690-BAAE38A2D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3228CEA-3617-4BD3-8207-B352167465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5E428D8-7EE2-4697-99F4-9B8AE20E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84574-30B7-48BC-A906-E9ECCF30CD3C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99DC59C-FA98-4B2D-B3D9-76E3849C9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FCF21F7-CED7-4103-A0CE-F51EADF64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00F67-D852-4A75-B73F-70305A373D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3372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D34A88-6E4A-4293-AFFF-4F04277CC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B1EDE0E-0A48-4829-AD33-1AC210BF29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3772CF0-B32A-419C-A199-EB795C1FA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DF85718-4339-43B6-82AD-BD679189D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84574-30B7-48BC-A906-E9ECCF30CD3C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4E21FAD-9D5B-498F-914E-0A98A71BC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22D1C2A-B23F-4057-A70D-FECF648F0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00F67-D852-4A75-B73F-70305A373D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3082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378462D-B6CB-44D7-8678-400B42E04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42CD052-AECF-414A-8602-E0E5EDBBC5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55EA3C-8114-4A06-910B-79D7438455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84574-30B7-48BC-A906-E9ECCF30CD3C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B908B4A-B279-4400-9503-7B87F0516E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4AB418E-7186-448F-BA6D-AAB2E50698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00F67-D852-4A75-B73F-70305A373D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3328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34E4325-35F0-4180-A29A-7E34DA4DC38E}"/>
              </a:ext>
            </a:extLst>
          </p:cNvPr>
          <p:cNvSpPr txBox="1"/>
          <p:nvPr/>
        </p:nvSpPr>
        <p:spPr>
          <a:xfrm>
            <a:off x="3334043" y="618979"/>
            <a:ext cx="4275551" cy="1446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800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800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Riddho.jf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16592" y="2469979"/>
            <a:ext cx="5908429" cy="394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7240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3CE2FFD-CB55-409A-83A3-E1709ACF6C38}"/>
              </a:ext>
            </a:extLst>
          </p:cNvPr>
          <p:cNvSpPr txBox="1"/>
          <p:nvPr/>
        </p:nvSpPr>
        <p:spPr>
          <a:xfrm>
            <a:off x="3420094" y="1033153"/>
            <a:ext cx="4025735" cy="110799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C00B2FD-6F6D-485F-80FD-E58BDDA62C4D}"/>
              </a:ext>
            </a:extLst>
          </p:cNvPr>
          <p:cNvSpPr txBox="1"/>
          <p:nvPr/>
        </p:nvSpPr>
        <p:spPr>
          <a:xfrm>
            <a:off x="1805048" y="3040083"/>
            <a:ext cx="8217725" cy="76944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ঠাকুরদাশ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মুখুয্যের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স্ত্রীর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সৎকার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ংক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িখ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xmlns="" val="3935510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62BF079-97ED-4DAF-9256-4ADD92771301}"/>
              </a:ext>
            </a:extLst>
          </p:cNvPr>
          <p:cNvSpPr txBox="1"/>
          <p:nvPr/>
        </p:nvSpPr>
        <p:spPr>
          <a:xfrm>
            <a:off x="4180115" y="558141"/>
            <a:ext cx="2268187" cy="101566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ম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2901F11-45C8-4003-B9EC-F339FF0D6139}"/>
              </a:ext>
            </a:extLst>
          </p:cNvPr>
          <p:cNvSpPr txBox="1"/>
          <p:nvPr/>
        </p:nvSpPr>
        <p:spPr>
          <a:xfrm>
            <a:off x="1104405" y="2196935"/>
            <a:ext cx="4750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াঙালীর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41FAA89-E0B5-4E2D-8EEA-C327744B80A3}"/>
              </a:ext>
            </a:extLst>
          </p:cNvPr>
          <p:cNvSpPr txBox="1"/>
          <p:nvPr/>
        </p:nvSpPr>
        <p:spPr>
          <a:xfrm>
            <a:off x="5902037" y="2159975"/>
            <a:ext cx="3443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2761259-5877-4751-9B34-7231497D5627}"/>
              </a:ext>
            </a:extLst>
          </p:cNvPr>
          <p:cNvSpPr txBox="1"/>
          <p:nvPr/>
        </p:nvSpPr>
        <p:spPr>
          <a:xfrm>
            <a:off x="1104405" y="2956956"/>
            <a:ext cx="4334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ভাগীর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স্বামীর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11637DE-6F01-43F0-AA86-C1ADC3638B01}"/>
              </a:ext>
            </a:extLst>
          </p:cNvPr>
          <p:cNvSpPr txBox="1"/>
          <p:nvPr/>
        </p:nvSpPr>
        <p:spPr>
          <a:xfrm>
            <a:off x="6096000" y="2981743"/>
            <a:ext cx="3590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ঃ 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াঘ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95D974B-4B67-4DCC-92A3-E66BB7E37305}"/>
              </a:ext>
            </a:extLst>
          </p:cNvPr>
          <p:cNvSpPr txBox="1"/>
          <p:nvPr/>
        </p:nvSpPr>
        <p:spPr>
          <a:xfrm>
            <a:off x="1104406" y="3835730"/>
            <a:ext cx="4334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017B800-3393-4B97-9921-1D9410820542}"/>
              </a:ext>
            </a:extLst>
          </p:cNvPr>
          <p:cNvSpPr txBox="1"/>
          <p:nvPr/>
        </p:nvSpPr>
        <p:spPr>
          <a:xfrm>
            <a:off x="1567542" y="3798770"/>
            <a:ext cx="4750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স্বর্গে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যাছ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90EF620-8999-45DE-8A60-66D0B5FE3ABD}"/>
              </a:ext>
            </a:extLst>
          </p:cNvPr>
          <p:cNvSpPr/>
          <p:nvPr/>
        </p:nvSpPr>
        <p:spPr>
          <a:xfrm>
            <a:off x="6317673" y="3798769"/>
            <a:ext cx="29450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চড়ে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D61FDBF-2B14-4CBA-9CB4-C919CB8A484E}"/>
              </a:ext>
            </a:extLst>
          </p:cNvPr>
          <p:cNvSpPr txBox="1"/>
          <p:nvPr/>
        </p:nvSpPr>
        <p:spPr>
          <a:xfrm>
            <a:off x="1217220" y="4730523"/>
            <a:ext cx="4524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৪।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তীরে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3487CC8-5FE5-4E4F-8270-341DB0748D53}"/>
              </a:ext>
            </a:extLst>
          </p:cNvPr>
          <p:cNvSpPr txBox="1"/>
          <p:nvPr/>
        </p:nvSpPr>
        <p:spPr>
          <a:xfrm>
            <a:off x="6317672" y="4615795"/>
            <a:ext cx="3368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253640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7C8F442-3060-4016-9D3A-64FEB7904B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7651" y="1983179"/>
            <a:ext cx="9692640" cy="38476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B531992-27F9-4194-9C36-AD4FBECF7A59}"/>
              </a:ext>
            </a:extLst>
          </p:cNvPr>
          <p:cNvSpPr txBox="1"/>
          <p:nvPr/>
        </p:nvSpPr>
        <p:spPr>
          <a:xfrm>
            <a:off x="2921330" y="617517"/>
            <a:ext cx="4453247" cy="110799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েখি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125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AC40677-57FD-4209-8D29-FF4BBD53257D}"/>
              </a:ext>
            </a:extLst>
          </p:cNvPr>
          <p:cNvSpPr txBox="1"/>
          <p:nvPr/>
        </p:nvSpPr>
        <p:spPr>
          <a:xfrm>
            <a:off x="3611880" y="731520"/>
            <a:ext cx="5196840" cy="1569660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9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ড়ীর</a:t>
            </a:r>
            <a:r>
              <a:rPr lang="en-US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AC1F4CB-EE7B-42ED-B0E0-95D3A9E4B0CE}"/>
              </a:ext>
            </a:extLst>
          </p:cNvPr>
          <p:cNvSpPr txBox="1"/>
          <p:nvPr/>
        </p:nvSpPr>
        <p:spPr>
          <a:xfrm>
            <a:off x="0" y="3811012"/>
            <a:ext cx="119938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9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াম</a:t>
            </a:r>
            <a:r>
              <a:rPr lang="as-IN" sz="9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9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9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িভাবে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স্বর্গে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যাছ</a:t>
            </a:r>
            <a:r>
              <a:rPr lang="as-IN" sz="9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9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9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9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ে?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xmlns="" val="1205210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06572" y="520504"/>
            <a:ext cx="2475914" cy="10156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" pitchFamily="2" charset="0"/>
                <a:cs typeface="Nikosh" pitchFamily="2" charset="0"/>
              </a:rPr>
              <a:t>ধন্যবাদ</a:t>
            </a:r>
          </a:p>
        </p:txBody>
      </p:sp>
      <p:pic>
        <p:nvPicPr>
          <p:cNvPr id="4" name="Picture 3" descr="beautiful-bloom-blooming-6586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2351" y="1786597"/>
            <a:ext cx="6485206" cy="450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695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B8367C6-C9FD-493F-9BCB-0FF2892AF97B}"/>
              </a:ext>
            </a:extLst>
          </p:cNvPr>
          <p:cNvSpPr txBox="1"/>
          <p:nvPr/>
        </p:nvSpPr>
        <p:spPr>
          <a:xfrm>
            <a:off x="4227616" y="522514"/>
            <a:ext cx="3265714" cy="83099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3C86E23-15B4-47DB-A41C-610B61600B21}"/>
              </a:ext>
            </a:extLst>
          </p:cNvPr>
          <p:cNvSpPr txBox="1"/>
          <p:nvPr/>
        </p:nvSpPr>
        <p:spPr>
          <a:xfrm>
            <a:off x="450167" y="633046"/>
            <a:ext cx="2335236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571B53F-472C-4571-89D0-79C04C3FBFAC}"/>
              </a:ext>
            </a:extLst>
          </p:cNvPr>
          <p:cNvSpPr txBox="1"/>
          <p:nvPr/>
        </p:nvSpPr>
        <p:spPr>
          <a:xfrm>
            <a:off x="7788003" y="372549"/>
            <a:ext cx="2228193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DC59F9E-2AA3-4589-939C-819946811E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14613" y="1954304"/>
            <a:ext cx="3575055" cy="456524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8261908-7DA5-4FD6-9A4F-6C929D6EEB27}"/>
              </a:ext>
            </a:extLst>
          </p:cNvPr>
          <p:cNvSpPr txBox="1"/>
          <p:nvPr/>
        </p:nvSpPr>
        <p:spPr>
          <a:xfrm>
            <a:off x="3742002" y="2039815"/>
            <a:ext cx="3777814" cy="35394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" pitchFamily="2" charset="0"/>
                <a:cs typeface="Nikosh" pitchFamily="2" charset="0"/>
              </a:rPr>
              <a:t>মোঃ মিজানুর রহমান</a:t>
            </a:r>
          </a:p>
          <a:p>
            <a:pPr algn="ctr"/>
            <a:r>
              <a:rPr lang="bn-IN" sz="2800" dirty="0" smtClean="0">
                <a:latin typeface="Nikosh" pitchFamily="2" charset="0"/>
                <a:cs typeface="Nikosh" pitchFamily="2" charset="0"/>
              </a:rPr>
              <a:t>সহকারি শিক্ষকঃ গোহালিয়াবাড়ি ফাযিল (ডিগ্রী) মাদ্রাসা</a:t>
            </a:r>
          </a:p>
          <a:p>
            <a:pPr algn="ctr"/>
            <a:r>
              <a:rPr lang="bn-IN" sz="2800" dirty="0" smtClean="0">
                <a:latin typeface="Nikosh" pitchFamily="2" charset="0"/>
                <a:cs typeface="Nikosh" pitchFamily="2" charset="0"/>
              </a:rPr>
              <a:t>কালিহাতি,টাঙ্গাইল।</a:t>
            </a:r>
          </a:p>
          <a:p>
            <a:pPr algn="ctr"/>
            <a:r>
              <a:rPr lang="bn-IN" sz="2800" dirty="0" smtClean="0">
                <a:latin typeface="Nikosh" pitchFamily="2" charset="0"/>
                <a:cs typeface="Nikosh" pitchFamily="2" charset="0"/>
              </a:rPr>
              <a:t>মোবা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: 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০১৭৩৮ ৬১৩৫১৮</a:t>
            </a:r>
          </a:p>
          <a:p>
            <a:pPr algn="ctr"/>
            <a:r>
              <a:rPr lang="bn-IN" sz="2800" dirty="0" smtClean="0">
                <a:latin typeface="Nikosh" pitchFamily="2" charset="0"/>
                <a:cs typeface="Nikosh" pitchFamily="2" charset="0"/>
              </a:rPr>
              <a:t>ই-মেইলঃ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ln.mizanur@gmail.com</a:t>
            </a:r>
            <a:endParaRPr lang="bn-IN" sz="2800" dirty="0" smtClean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07B3B15-C533-48CF-9CF1-034472443D55}"/>
              </a:ext>
            </a:extLst>
          </p:cNvPr>
          <p:cNvSpPr txBox="1"/>
          <p:nvPr/>
        </p:nvSpPr>
        <p:spPr>
          <a:xfrm>
            <a:off x="1056904" y="101418"/>
            <a:ext cx="20032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1" name="Picture 10" descr="DSC_9598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685" y="2067950"/>
            <a:ext cx="2892447" cy="312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8037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620DDC6-D436-4B69-96D8-F4B60BC1E163}"/>
              </a:ext>
            </a:extLst>
          </p:cNvPr>
          <p:cNvSpPr txBox="1"/>
          <p:nvPr/>
        </p:nvSpPr>
        <p:spPr>
          <a:xfrm>
            <a:off x="1805049" y="2006930"/>
            <a:ext cx="577140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অভাগীর</a:t>
            </a:r>
            <a:r>
              <a:rPr lang="en-US" sz="115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স্বর্গ</a:t>
            </a:r>
            <a:endParaRPr lang="en-US" sz="115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3FED930-C9EC-4C84-8EDF-C91F6B88A1B9}"/>
              </a:ext>
            </a:extLst>
          </p:cNvPr>
          <p:cNvSpPr txBox="1"/>
          <p:nvPr/>
        </p:nvSpPr>
        <p:spPr>
          <a:xfrm>
            <a:off x="2042556" y="3752603"/>
            <a:ext cx="71370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শরৎচন্দ্র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চট্টোপাধ্যায়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7107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56C4DF5-FDEE-4710-A35F-F3E7B95CD8F4}"/>
              </a:ext>
            </a:extLst>
          </p:cNvPr>
          <p:cNvSpPr txBox="1"/>
          <p:nvPr/>
        </p:nvSpPr>
        <p:spPr>
          <a:xfrm>
            <a:off x="1353787" y="641268"/>
            <a:ext cx="6151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্ষার্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57E78D7-F531-49A1-B5A0-ADC1C8CDDF75}"/>
              </a:ext>
            </a:extLst>
          </p:cNvPr>
          <p:cNvSpPr txBox="1"/>
          <p:nvPr/>
        </p:nvSpPr>
        <p:spPr>
          <a:xfrm>
            <a:off x="1650670" y="1567543"/>
            <a:ext cx="722019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হিন্দু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হতদরিদ্র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দুঃখ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-দ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র্দশা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াখ্যা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হিন্দু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ম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xmlns="" val="2566462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E9F0956-D969-4E6D-9EE8-75647A08F04E}"/>
              </a:ext>
            </a:extLst>
          </p:cNvPr>
          <p:cNvSpPr txBox="1"/>
          <p:nvPr/>
        </p:nvSpPr>
        <p:spPr>
          <a:xfrm>
            <a:off x="3526970" y="2816692"/>
            <a:ext cx="3871356" cy="1446550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আদ</a:t>
            </a:r>
            <a:r>
              <a:rPr lang="as-IN" sz="8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্শ</a:t>
            </a:r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173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xmlns="" id="{1C9BA12C-9BBF-44B2-AFC1-5A89030A7B57}"/>
              </a:ext>
            </a:extLst>
          </p:cNvPr>
          <p:cNvSpPr/>
          <p:nvPr/>
        </p:nvSpPr>
        <p:spPr>
          <a:xfrm>
            <a:off x="5235018" y="2601885"/>
            <a:ext cx="1637295" cy="1637295"/>
          </a:xfrm>
          <a:custGeom>
            <a:avLst/>
            <a:gdLst>
              <a:gd name="connsiteX0" fmla="*/ 0 w 1637295"/>
              <a:gd name="connsiteY0" fmla="*/ 818648 h 1637295"/>
              <a:gd name="connsiteX1" fmla="*/ 818648 w 1637295"/>
              <a:gd name="connsiteY1" fmla="*/ 0 h 1637295"/>
              <a:gd name="connsiteX2" fmla="*/ 1637296 w 1637295"/>
              <a:gd name="connsiteY2" fmla="*/ 818648 h 1637295"/>
              <a:gd name="connsiteX3" fmla="*/ 818648 w 1637295"/>
              <a:gd name="connsiteY3" fmla="*/ 1637296 h 1637295"/>
              <a:gd name="connsiteX4" fmla="*/ 0 w 1637295"/>
              <a:gd name="connsiteY4" fmla="*/ 818648 h 1637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7295" h="1637295">
                <a:moveTo>
                  <a:pt x="0" y="818648"/>
                </a:moveTo>
                <a:cubicBezTo>
                  <a:pt x="0" y="366521"/>
                  <a:pt x="366521" y="0"/>
                  <a:pt x="818648" y="0"/>
                </a:cubicBezTo>
                <a:cubicBezTo>
                  <a:pt x="1270775" y="0"/>
                  <a:pt x="1637296" y="366521"/>
                  <a:pt x="1637296" y="818648"/>
                </a:cubicBezTo>
                <a:cubicBezTo>
                  <a:pt x="1637296" y="1270775"/>
                  <a:pt x="1270775" y="1637296"/>
                  <a:pt x="818648" y="1637296"/>
                </a:cubicBezTo>
                <a:cubicBezTo>
                  <a:pt x="366521" y="1637296"/>
                  <a:pt x="0" y="1270775"/>
                  <a:pt x="0" y="818648"/>
                </a:cubicBezTo>
                <a:close/>
              </a:path>
            </a:pathLst>
          </a:custGeom>
          <a:blipFill rotWithShape="0">
            <a:blip r:embed="rId2" cstate="print"/>
            <a:stretch>
              <a:fillRect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5496" tIns="285496" rIns="285496" bIns="285496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3600" kern="1200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36FC0B68-0233-4DE7-9617-17E552D2CC7D}"/>
              </a:ext>
            </a:extLst>
          </p:cNvPr>
          <p:cNvSpPr/>
          <p:nvPr/>
        </p:nvSpPr>
        <p:spPr>
          <a:xfrm rot="16265394">
            <a:off x="5940098" y="2037938"/>
            <a:ext cx="311801" cy="556680"/>
          </a:xfrm>
          <a:custGeom>
            <a:avLst/>
            <a:gdLst>
              <a:gd name="connsiteX0" fmla="*/ 0 w 311801"/>
              <a:gd name="connsiteY0" fmla="*/ 111336 h 556680"/>
              <a:gd name="connsiteX1" fmla="*/ 155901 w 311801"/>
              <a:gd name="connsiteY1" fmla="*/ 111336 h 556680"/>
              <a:gd name="connsiteX2" fmla="*/ 155901 w 311801"/>
              <a:gd name="connsiteY2" fmla="*/ 0 h 556680"/>
              <a:gd name="connsiteX3" fmla="*/ 311801 w 311801"/>
              <a:gd name="connsiteY3" fmla="*/ 278340 h 556680"/>
              <a:gd name="connsiteX4" fmla="*/ 155901 w 311801"/>
              <a:gd name="connsiteY4" fmla="*/ 556680 h 556680"/>
              <a:gd name="connsiteX5" fmla="*/ 155901 w 311801"/>
              <a:gd name="connsiteY5" fmla="*/ 445344 h 556680"/>
              <a:gd name="connsiteX6" fmla="*/ 0 w 311801"/>
              <a:gd name="connsiteY6" fmla="*/ 445344 h 556680"/>
              <a:gd name="connsiteX7" fmla="*/ 0 w 311801"/>
              <a:gd name="connsiteY7" fmla="*/ 111336 h 55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1801" h="556680">
                <a:moveTo>
                  <a:pt x="0" y="111336"/>
                </a:moveTo>
                <a:lnTo>
                  <a:pt x="155901" y="111336"/>
                </a:lnTo>
                <a:lnTo>
                  <a:pt x="155901" y="0"/>
                </a:lnTo>
                <a:lnTo>
                  <a:pt x="311801" y="278340"/>
                </a:lnTo>
                <a:lnTo>
                  <a:pt x="155901" y="556680"/>
                </a:lnTo>
                <a:lnTo>
                  <a:pt x="155901" y="445344"/>
                </a:lnTo>
                <a:lnTo>
                  <a:pt x="0" y="445344"/>
                </a:lnTo>
                <a:lnTo>
                  <a:pt x="0" y="111336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11336" rIns="93540" bIns="111335" numCol="1" spcCol="1270" anchor="ctr" anchorCtr="0">
            <a:no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300" kern="120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C19CD7C7-7050-48CD-A1E5-0752C937BC18}"/>
              </a:ext>
            </a:extLst>
          </p:cNvPr>
          <p:cNvSpPr/>
          <p:nvPr/>
        </p:nvSpPr>
        <p:spPr>
          <a:xfrm>
            <a:off x="5277352" y="376687"/>
            <a:ext cx="1637295" cy="1637295"/>
          </a:xfrm>
          <a:custGeom>
            <a:avLst/>
            <a:gdLst>
              <a:gd name="connsiteX0" fmla="*/ 0 w 1637295"/>
              <a:gd name="connsiteY0" fmla="*/ 818648 h 1637295"/>
              <a:gd name="connsiteX1" fmla="*/ 818648 w 1637295"/>
              <a:gd name="connsiteY1" fmla="*/ 0 h 1637295"/>
              <a:gd name="connsiteX2" fmla="*/ 1637296 w 1637295"/>
              <a:gd name="connsiteY2" fmla="*/ 818648 h 1637295"/>
              <a:gd name="connsiteX3" fmla="*/ 818648 w 1637295"/>
              <a:gd name="connsiteY3" fmla="*/ 1637296 h 1637295"/>
              <a:gd name="connsiteX4" fmla="*/ 0 w 1637295"/>
              <a:gd name="connsiteY4" fmla="*/ 818648 h 1637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7295" h="1637295">
                <a:moveTo>
                  <a:pt x="0" y="818648"/>
                </a:moveTo>
                <a:cubicBezTo>
                  <a:pt x="0" y="366521"/>
                  <a:pt x="366521" y="0"/>
                  <a:pt x="818648" y="0"/>
                </a:cubicBezTo>
                <a:cubicBezTo>
                  <a:pt x="1270775" y="0"/>
                  <a:pt x="1637296" y="366521"/>
                  <a:pt x="1637296" y="818648"/>
                </a:cubicBezTo>
                <a:cubicBezTo>
                  <a:pt x="1637296" y="1270775"/>
                  <a:pt x="1270775" y="1637296"/>
                  <a:pt x="818648" y="1637296"/>
                </a:cubicBezTo>
                <a:cubicBezTo>
                  <a:pt x="366521" y="1637296"/>
                  <a:pt x="0" y="1270775"/>
                  <a:pt x="0" y="818648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5336" tIns="275336" rIns="275336" bIns="275336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 dirty="0">
                <a:latin typeface="NikoshBAN" panose="02000000000000000000" pitchFamily="2" charset="0"/>
                <a:cs typeface="NikoshBAN" panose="02000000000000000000" pitchFamily="2" charset="0"/>
              </a:rPr>
              <a:t>১৮৭৬ </a:t>
            </a:r>
          </a:p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 dirty="0">
                <a:latin typeface="NikoshBAN" panose="02000000000000000000" pitchFamily="2" charset="0"/>
                <a:cs typeface="NikoshBAN" panose="02000000000000000000" pitchFamily="2" charset="0"/>
              </a:rPr>
              <a:t>১৫ </a:t>
            </a:r>
            <a:r>
              <a:rPr lang="en-US" sz="28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সেপ্টম্বর</a:t>
            </a:r>
            <a:endParaRPr lang="en-US" sz="28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38B47B7A-EC2C-471D-8490-3B4C9E12BC49}"/>
              </a:ext>
            </a:extLst>
          </p:cNvPr>
          <p:cNvSpPr/>
          <p:nvPr/>
        </p:nvSpPr>
        <p:spPr>
          <a:xfrm rot="19973088">
            <a:off x="6922522" y="2583171"/>
            <a:ext cx="445710" cy="556680"/>
          </a:xfrm>
          <a:custGeom>
            <a:avLst/>
            <a:gdLst>
              <a:gd name="connsiteX0" fmla="*/ 0 w 445710"/>
              <a:gd name="connsiteY0" fmla="*/ 111336 h 556680"/>
              <a:gd name="connsiteX1" fmla="*/ 222855 w 445710"/>
              <a:gd name="connsiteY1" fmla="*/ 111336 h 556680"/>
              <a:gd name="connsiteX2" fmla="*/ 222855 w 445710"/>
              <a:gd name="connsiteY2" fmla="*/ 0 h 556680"/>
              <a:gd name="connsiteX3" fmla="*/ 445710 w 445710"/>
              <a:gd name="connsiteY3" fmla="*/ 278340 h 556680"/>
              <a:gd name="connsiteX4" fmla="*/ 222855 w 445710"/>
              <a:gd name="connsiteY4" fmla="*/ 556680 h 556680"/>
              <a:gd name="connsiteX5" fmla="*/ 222855 w 445710"/>
              <a:gd name="connsiteY5" fmla="*/ 445344 h 556680"/>
              <a:gd name="connsiteX6" fmla="*/ 0 w 445710"/>
              <a:gd name="connsiteY6" fmla="*/ 445344 h 556680"/>
              <a:gd name="connsiteX7" fmla="*/ 0 w 445710"/>
              <a:gd name="connsiteY7" fmla="*/ 111336 h 55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710" h="556680">
                <a:moveTo>
                  <a:pt x="0" y="111336"/>
                </a:moveTo>
                <a:lnTo>
                  <a:pt x="222855" y="111336"/>
                </a:lnTo>
                <a:lnTo>
                  <a:pt x="222855" y="0"/>
                </a:lnTo>
                <a:lnTo>
                  <a:pt x="445710" y="278340"/>
                </a:lnTo>
                <a:lnTo>
                  <a:pt x="222855" y="556680"/>
                </a:lnTo>
                <a:lnTo>
                  <a:pt x="222855" y="445344"/>
                </a:lnTo>
                <a:lnTo>
                  <a:pt x="0" y="445344"/>
                </a:lnTo>
                <a:lnTo>
                  <a:pt x="0" y="111336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1960178"/>
              <a:satOff val="-8155"/>
              <a:lumOff val="1922"/>
              <a:alphaOff val="0"/>
            </a:schemeClr>
          </a:fillRef>
          <a:effectRef idx="0">
            <a:schemeClr val="accent4">
              <a:hueOff val="1960178"/>
              <a:satOff val="-8155"/>
              <a:lumOff val="192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11336" rIns="133713" bIns="111335" numCol="1" spcCol="1270" anchor="ctr" anchorCtr="0">
            <a:no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300" kern="120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74C92495-13CE-41B1-BAB5-75DBCED84C55}"/>
              </a:ext>
            </a:extLst>
          </p:cNvPr>
          <p:cNvSpPr/>
          <p:nvPr/>
        </p:nvSpPr>
        <p:spPr>
          <a:xfrm>
            <a:off x="7440896" y="1472342"/>
            <a:ext cx="1637295" cy="1637295"/>
          </a:xfrm>
          <a:custGeom>
            <a:avLst/>
            <a:gdLst>
              <a:gd name="connsiteX0" fmla="*/ 0 w 1637295"/>
              <a:gd name="connsiteY0" fmla="*/ 818648 h 1637295"/>
              <a:gd name="connsiteX1" fmla="*/ 818648 w 1637295"/>
              <a:gd name="connsiteY1" fmla="*/ 0 h 1637295"/>
              <a:gd name="connsiteX2" fmla="*/ 1637296 w 1637295"/>
              <a:gd name="connsiteY2" fmla="*/ 818648 h 1637295"/>
              <a:gd name="connsiteX3" fmla="*/ 818648 w 1637295"/>
              <a:gd name="connsiteY3" fmla="*/ 1637296 h 1637295"/>
              <a:gd name="connsiteX4" fmla="*/ 0 w 1637295"/>
              <a:gd name="connsiteY4" fmla="*/ 818648 h 1637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7295" h="1637295">
                <a:moveTo>
                  <a:pt x="0" y="818648"/>
                </a:moveTo>
                <a:cubicBezTo>
                  <a:pt x="0" y="366521"/>
                  <a:pt x="366521" y="0"/>
                  <a:pt x="818648" y="0"/>
                </a:cubicBezTo>
                <a:cubicBezTo>
                  <a:pt x="1270775" y="0"/>
                  <a:pt x="1637296" y="366521"/>
                  <a:pt x="1637296" y="818648"/>
                </a:cubicBezTo>
                <a:cubicBezTo>
                  <a:pt x="1637296" y="1270775"/>
                  <a:pt x="1270775" y="1637296"/>
                  <a:pt x="818648" y="1637296"/>
                </a:cubicBezTo>
                <a:cubicBezTo>
                  <a:pt x="366521" y="1637296"/>
                  <a:pt x="0" y="1270775"/>
                  <a:pt x="0" y="818648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1960178"/>
              <a:satOff val="-8155"/>
              <a:lumOff val="1922"/>
              <a:alphaOff val="0"/>
            </a:schemeClr>
          </a:fillRef>
          <a:effectRef idx="2">
            <a:schemeClr val="accent4">
              <a:hueOff val="1960178"/>
              <a:satOff val="-8155"/>
              <a:lumOff val="192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5336" tIns="275336" rIns="275336" bIns="275336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হুগলী</a:t>
            </a:r>
            <a:r>
              <a:rPr lang="en-US" sz="2800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জেলা</a:t>
            </a:r>
            <a:endParaRPr lang="en-US" sz="28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দাবানন্দ</a:t>
            </a:r>
            <a:r>
              <a:rPr lang="en-US" sz="2800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পুর</a:t>
            </a:r>
            <a:r>
              <a:rPr lang="en-US" sz="2800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85DA8168-2F58-408C-9EC7-1DC9775CAC36}"/>
              </a:ext>
            </a:extLst>
          </p:cNvPr>
          <p:cNvSpPr/>
          <p:nvPr/>
        </p:nvSpPr>
        <p:spPr>
          <a:xfrm rot="1843650">
            <a:off x="6859579" y="3727203"/>
            <a:ext cx="356559" cy="556680"/>
          </a:xfrm>
          <a:custGeom>
            <a:avLst/>
            <a:gdLst>
              <a:gd name="connsiteX0" fmla="*/ 0 w 356559"/>
              <a:gd name="connsiteY0" fmla="*/ 111336 h 556680"/>
              <a:gd name="connsiteX1" fmla="*/ 178280 w 356559"/>
              <a:gd name="connsiteY1" fmla="*/ 111336 h 556680"/>
              <a:gd name="connsiteX2" fmla="*/ 178280 w 356559"/>
              <a:gd name="connsiteY2" fmla="*/ 0 h 556680"/>
              <a:gd name="connsiteX3" fmla="*/ 356559 w 356559"/>
              <a:gd name="connsiteY3" fmla="*/ 278340 h 556680"/>
              <a:gd name="connsiteX4" fmla="*/ 178280 w 356559"/>
              <a:gd name="connsiteY4" fmla="*/ 556680 h 556680"/>
              <a:gd name="connsiteX5" fmla="*/ 178280 w 356559"/>
              <a:gd name="connsiteY5" fmla="*/ 445344 h 556680"/>
              <a:gd name="connsiteX6" fmla="*/ 0 w 356559"/>
              <a:gd name="connsiteY6" fmla="*/ 445344 h 556680"/>
              <a:gd name="connsiteX7" fmla="*/ 0 w 356559"/>
              <a:gd name="connsiteY7" fmla="*/ 111336 h 55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559" h="556680">
                <a:moveTo>
                  <a:pt x="0" y="111336"/>
                </a:moveTo>
                <a:lnTo>
                  <a:pt x="178280" y="111336"/>
                </a:lnTo>
                <a:lnTo>
                  <a:pt x="178280" y="0"/>
                </a:lnTo>
                <a:lnTo>
                  <a:pt x="356559" y="278340"/>
                </a:lnTo>
                <a:lnTo>
                  <a:pt x="178280" y="556680"/>
                </a:lnTo>
                <a:lnTo>
                  <a:pt x="178280" y="445344"/>
                </a:lnTo>
                <a:lnTo>
                  <a:pt x="0" y="445344"/>
                </a:lnTo>
                <a:lnTo>
                  <a:pt x="0" y="111336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3920356"/>
              <a:satOff val="-16311"/>
              <a:lumOff val="3843"/>
              <a:alphaOff val="0"/>
            </a:schemeClr>
          </a:fillRef>
          <a:effectRef idx="0">
            <a:schemeClr val="accent4">
              <a:hueOff val="3920356"/>
              <a:satOff val="-16311"/>
              <a:lumOff val="384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11335" rIns="106967" bIns="111336" numCol="1" spcCol="1270" anchor="ctr" anchorCtr="0">
            <a:no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300" kern="120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46202625-3E3B-43B7-9E5E-C33B2474BA97}"/>
              </a:ext>
            </a:extLst>
          </p:cNvPr>
          <p:cNvSpPr/>
          <p:nvPr/>
        </p:nvSpPr>
        <p:spPr>
          <a:xfrm>
            <a:off x="7220753" y="3782218"/>
            <a:ext cx="1637295" cy="1637295"/>
          </a:xfrm>
          <a:custGeom>
            <a:avLst/>
            <a:gdLst>
              <a:gd name="connsiteX0" fmla="*/ 0 w 1637295"/>
              <a:gd name="connsiteY0" fmla="*/ 818648 h 1637295"/>
              <a:gd name="connsiteX1" fmla="*/ 818648 w 1637295"/>
              <a:gd name="connsiteY1" fmla="*/ 0 h 1637295"/>
              <a:gd name="connsiteX2" fmla="*/ 1637296 w 1637295"/>
              <a:gd name="connsiteY2" fmla="*/ 818648 h 1637295"/>
              <a:gd name="connsiteX3" fmla="*/ 818648 w 1637295"/>
              <a:gd name="connsiteY3" fmla="*/ 1637296 h 1637295"/>
              <a:gd name="connsiteX4" fmla="*/ 0 w 1637295"/>
              <a:gd name="connsiteY4" fmla="*/ 818648 h 1637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7295" h="1637295">
                <a:moveTo>
                  <a:pt x="0" y="818648"/>
                </a:moveTo>
                <a:cubicBezTo>
                  <a:pt x="0" y="366521"/>
                  <a:pt x="366521" y="0"/>
                  <a:pt x="818648" y="0"/>
                </a:cubicBezTo>
                <a:cubicBezTo>
                  <a:pt x="1270775" y="0"/>
                  <a:pt x="1637296" y="366521"/>
                  <a:pt x="1637296" y="818648"/>
                </a:cubicBezTo>
                <a:cubicBezTo>
                  <a:pt x="1637296" y="1270775"/>
                  <a:pt x="1270775" y="1637296"/>
                  <a:pt x="818648" y="1637296"/>
                </a:cubicBezTo>
                <a:cubicBezTo>
                  <a:pt x="366521" y="1637296"/>
                  <a:pt x="0" y="1270775"/>
                  <a:pt x="0" y="818648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3920356"/>
              <a:satOff val="-16311"/>
              <a:lumOff val="3843"/>
              <a:alphaOff val="0"/>
            </a:schemeClr>
          </a:fillRef>
          <a:effectRef idx="2">
            <a:schemeClr val="accent4">
              <a:hueOff val="3920356"/>
              <a:satOff val="-16311"/>
              <a:lumOff val="384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5336" tIns="275336" rIns="275336" bIns="275336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পিতা</a:t>
            </a:r>
            <a:endParaRPr lang="en-US" sz="28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মতিলাল</a:t>
            </a:r>
            <a:endParaRPr lang="en-US" sz="28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চট্টোপাঃ</a:t>
            </a:r>
            <a:endParaRPr lang="en-US" sz="28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E4E444F1-F9DC-409E-9966-CF69B98397BB}"/>
              </a:ext>
            </a:extLst>
          </p:cNvPr>
          <p:cNvSpPr/>
          <p:nvPr/>
        </p:nvSpPr>
        <p:spPr>
          <a:xfrm rot="5400000">
            <a:off x="5879925" y="4278819"/>
            <a:ext cx="347481" cy="556680"/>
          </a:xfrm>
          <a:custGeom>
            <a:avLst/>
            <a:gdLst>
              <a:gd name="connsiteX0" fmla="*/ 0 w 347481"/>
              <a:gd name="connsiteY0" fmla="*/ 111336 h 556680"/>
              <a:gd name="connsiteX1" fmla="*/ 173741 w 347481"/>
              <a:gd name="connsiteY1" fmla="*/ 111336 h 556680"/>
              <a:gd name="connsiteX2" fmla="*/ 173741 w 347481"/>
              <a:gd name="connsiteY2" fmla="*/ 0 h 556680"/>
              <a:gd name="connsiteX3" fmla="*/ 347481 w 347481"/>
              <a:gd name="connsiteY3" fmla="*/ 278340 h 556680"/>
              <a:gd name="connsiteX4" fmla="*/ 173741 w 347481"/>
              <a:gd name="connsiteY4" fmla="*/ 556680 h 556680"/>
              <a:gd name="connsiteX5" fmla="*/ 173741 w 347481"/>
              <a:gd name="connsiteY5" fmla="*/ 445344 h 556680"/>
              <a:gd name="connsiteX6" fmla="*/ 0 w 347481"/>
              <a:gd name="connsiteY6" fmla="*/ 445344 h 556680"/>
              <a:gd name="connsiteX7" fmla="*/ 0 w 347481"/>
              <a:gd name="connsiteY7" fmla="*/ 111336 h 55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481" h="556680">
                <a:moveTo>
                  <a:pt x="0" y="111336"/>
                </a:moveTo>
                <a:lnTo>
                  <a:pt x="173741" y="111336"/>
                </a:lnTo>
                <a:lnTo>
                  <a:pt x="173741" y="0"/>
                </a:lnTo>
                <a:lnTo>
                  <a:pt x="347481" y="278340"/>
                </a:lnTo>
                <a:lnTo>
                  <a:pt x="173741" y="556680"/>
                </a:lnTo>
                <a:lnTo>
                  <a:pt x="173741" y="445344"/>
                </a:lnTo>
                <a:lnTo>
                  <a:pt x="0" y="445344"/>
                </a:lnTo>
                <a:lnTo>
                  <a:pt x="0" y="111336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5880535"/>
              <a:satOff val="-24466"/>
              <a:lumOff val="5765"/>
              <a:alphaOff val="0"/>
            </a:schemeClr>
          </a:fillRef>
          <a:effectRef idx="0">
            <a:schemeClr val="accent4">
              <a:hueOff val="5880535"/>
              <a:satOff val="-24466"/>
              <a:lumOff val="576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11335" rIns="104244" bIns="111336" numCol="1" spcCol="1270" anchor="ctr" anchorCtr="0">
            <a:no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300" kern="120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81EE27B4-AE76-47D5-9BBB-846D56F1597D}"/>
              </a:ext>
            </a:extLst>
          </p:cNvPr>
          <p:cNvSpPr/>
          <p:nvPr/>
        </p:nvSpPr>
        <p:spPr>
          <a:xfrm>
            <a:off x="5235018" y="4894806"/>
            <a:ext cx="1637295" cy="1637295"/>
          </a:xfrm>
          <a:custGeom>
            <a:avLst/>
            <a:gdLst>
              <a:gd name="connsiteX0" fmla="*/ 0 w 1637295"/>
              <a:gd name="connsiteY0" fmla="*/ 818648 h 1637295"/>
              <a:gd name="connsiteX1" fmla="*/ 818648 w 1637295"/>
              <a:gd name="connsiteY1" fmla="*/ 0 h 1637295"/>
              <a:gd name="connsiteX2" fmla="*/ 1637296 w 1637295"/>
              <a:gd name="connsiteY2" fmla="*/ 818648 h 1637295"/>
              <a:gd name="connsiteX3" fmla="*/ 818648 w 1637295"/>
              <a:gd name="connsiteY3" fmla="*/ 1637296 h 1637295"/>
              <a:gd name="connsiteX4" fmla="*/ 0 w 1637295"/>
              <a:gd name="connsiteY4" fmla="*/ 818648 h 1637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7295" h="1637295">
                <a:moveTo>
                  <a:pt x="0" y="818648"/>
                </a:moveTo>
                <a:cubicBezTo>
                  <a:pt x="0" y="366521"/>
                  <a:pt x="366521" y="0"/>
                  <a:pt x="818648" y="0"/>
                </a:cubicBezTo>
                <a:cubicBezTo>
                  <a:pt x="1270775" y="0"/>
                  <a:pt x="1637296" y="366521"/>
                  <a:pt x="1637296" y="818648"/>
                </a:cubicBezTo>
                <a:cubicBezTo>
                  <a:pt x="1637296" y="1270775"/>
                  <a:pt x="1270775" y="1637296"/>
                  <a:pt x="818648" y="1637296"/>
                </a:cubicBezTo>
                <a:cubicBezTo>
                  <a:pt x="366521" y="1637296"/>
                  <a:pt x="0" y="1270775"/>
                  <a:pt x="0" y="818648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5880535"/>
              <a:satOff val="-24466"/>
              <a:lumOff val="5765"/>
              <a:alphaOff val="0"/>
            </a:schemeClr>
          </a:fillRef>
          <a:effectRef idx="2">
            <a:schemeClr val="accent4">
              <a:hueOff val="5880535"/>
              <a:satOff val="-24466"/>
              <a:lumOff val="576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5336" tIns="275336" rIns="275336" bIns="275336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মাতা</a:t>
            </a:r>
            <a:endParaRPr lang="en-US" sz="28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ভুবন</a:t>
            </a:r>
            <a:r>
              <a:rPr lang="en-US" sz="2800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মোহিনী</a:t>
            </a:r>
            <a:endParaRPr lang="en-US" sz="28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DE25E2D9-73EE-4BD6-90E2-052E48115EBA}"/>
              </a:ext>
            </a:extLst>
          </p:cNvPr>
          <p:cNvSpPr/>
          <p:nvPr/>
        </p:nvSpPr>
        <p:spPr>
          <a:xfrm rot="19713348">
            <a:off x="4886728" y="3743887"/>
            <a:ext cx="365820" cy="556681"/>
          </a:xfrm>
          <a:custGeom>
            <a:avLst/>
            <a:gdLst>
              <a:gd name="connsiteX0" fmla="*/ 0 w 365819"/>
              <a:gd name="connsiteY0" fmla="*/ 111336 h 556680"/>
              <a:gd name="connsiteX1" fmla="*/ 182910 w 365819"/>
              <a:gd name="connsiteY1" fmla="*/ 111336 h 556680"/>
              <a:gd name="connsiteX2" fmla="*/ 182910 w 365819"/>
              <a:gd name="connsiteY2" fmla="*/ 0 h 556680"/>
              <a:gd name="connsiteX3" fmla="*/ 365819 w 365819"/>
              <a:gd name="connsiteY3" fmla="*/ 278340 h 556680"/>
              <a:gd name="connsiteX4" fmla="*/ 182910 w 365819"/>
              <a:gd name="connsiteY4" fmla="*/ 556680 h 556680"/>
              <a:gd name="connsiteX5" fmla="*/ 182910 w 365819"/>
              <a:gd name="connsiteY5" fmla="*/ 445344 h 556680"/>
              <a:gd name="connsiteX6" fmla="*/ 0 w 365819"/>
              <a:gd name="connsiteY6" fmla="*/ 445344 h 556680"/>
              <a:gd name="connsiteX7" fmla="*/ 0 w 365819"/>
              <a:gd name="connsiteY7" fmla="*/ 111336 h 55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5819" h="556680">
                <a:moveTo>
                  <a:pt x="365819" y="445344"/>
                </a:moveTo>
                <a:lnTo>
                  <a:pt x="182909" y="445344"/>
                </a:lnTo>
                <a:lnTo>
                  <a:pt x="182909" y="556680"/>
                </a:lnTo>
                <a:lnTo>
                  <a:pt x="0" y="278340"/>
                </a:lnTo>
                <a:lnTo>
                  <a:pt x="182909" y="0"/>
                </a:lnTo>
                <a:lnTo>
                  <a:pt x="182909" y="111336"/>
                </a:lnTo>
                <a:lnTo>
                  <a:pt x="365819" y="111336"/>
                </a:lnTo>
                <a:lnTo>
                  <a:pt x="365819" y="445344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7840713"/>
              <a:satOff val="-32622"/>
              <a:lumOff val="7686"/>
              <a:alphaOff val="0"/>
            </a:schemeClr>
          </a:fillRef>
          <a:effectRef idx="0">
            <a:schemeClr val="accent4">
              <a:hueOff val="7840713"/>
              <a:satOff val="-32622"/>
              <a:lumOff val="768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9745" tIns="111337" rIns="1" bIns="111335" numCol="1" spcCol="1270" anchor="ctr" anchorCtr="0">
            <a:no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300" kern="120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D8F9CF60-373D-4341-8CDF-3C02AB34EC3F}"/>
              </a:ext>
            </a:extLst>
          </p:cNvPr>
          <p:cNvSpPr/>
          <p:nvPr/>
        </p:nvSpPr>
        <p:spPr>
          <a:xfrm>
            <a:off x="3249297" y="3816078"/>
            <a:ext cx="1637295" cy="1637295"/>
          </a:xfrm>
          <a:custGeom>
            <a:avLst/>
            <a:gdLst>
              <a:gd name="connsiteX0" fmla="*/ 0 w 1637295"/>
              <a:gd name="connsiteY0" fmla="*/ 818648 h 1637295"/>
              <a:gd name="connsiteX1" fmla="*/ 818648 w 1637295"/>
              <a:gd name="connsiteY1" fmla="*/ 0 h 1637295"/>
              <a:gd name="connsiteX2" fmla="*/ 1637296 w 1637295"/>
              <a:gd name="connsiteY2" fmla="*/ 818648 h 1637295"/>
              <a:gd name="connsiteX3" fmla="*/ 818648 w 1637295"/>
              <a:gd name="connsiteY3" fmla="*/ 1637296 h 1637295"/>
              <a:gd name="connsiteX4" fmla="*/ 0 w 1637295"/>
              <a:gd name="connsiteY4" fmla="*/ 818648 h 1637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7295" h="1637295">
                <a:moveTo>
                  <a:pt x="0" y="818648"/>
                </a:moveTo>
                <a:cubicBezTo>
                  <a:pt x="0" y="366521"/>
                  <a:pt x="366521" y="0"/>
                  <a:pt x="818648" y="0"/>
                </a:cubicBezTo>
                <a:cubicBezTo>
                  <a:pt x="1270775" y="0"/>
                  <a:pt x="1637296" y="366521"/>
                  <a:pt x="1637296" y="818648"/>
                </a:cubicBezTo>
                <a:cubicBezTo>
                  <a:pt x="1637296" y="1270775"/>
                  <a:pt x="1270775" y="1637296"/>
                  <a:pt x="818648" y="1637296"/>
                </a:cubicBezTo>
                <a:cubicBezTo>
                  <a:pt x="366521" y="1637296"/>
                  <a:pt x="0" y="1270775"/>
                  <a:pt x="0" y="818648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7840713"/>
              <a:satOff val="-32622"/>
              <a:lumOff val="7686"/>
              <a:alphaOff val="0"/>
            </a:schemeClr>
          </a:fillRef>
          <a:effectRef idx="2">
            <a:schemeClr val="accent4">
              <a:hueOff val="7840713"/>
              <a:satOff val="-32622"/>
              <a:lumOff val="768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0256" tIns="270256" rIns="270256" bIns="270256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উপন্যাস</a:t>
            </a:r>
            <a:r>
              <a:rPr lang="en-US" sz="2400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ছোটগল্প</a:t>
            </a:r>
            <a:r>
              <a:rPr lang="en-US" sz="2400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প্রবঃ</a:t>
            </a:r>
            <a:r>
              <a:rPr lang="en-US" sz="2400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নাটক</a:t>
            </a:r>
            <a:r>
              <a:rPr lang="en-US" sz="2400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726C9333-8EB8-42AF-BB48-F4875E5F7721}"/>
              </a:ext>
            </a:extLst>
          </p:cNvPr>
          <p:cNvSpPr/>
          <p:nvPr/>
        </p:nvSpPr>
        <p:spPr>
          <a:xfrm rot="1777932">
            <a:off x="4897728" y="2582227"/>
            <a:ext cx="343021" cy="556681"/>
          </a:xfrm>
          <a:custGeom>
            <a:avLst/>
            <a:gdLst>
              <a:gd name="connsiteX0" fmla="*/ 0 w 343021"/>
              <a:gd name="connsiteY0" fmla="*/ 111336 h 556680"/>
              <a:gd name="connsiteX1" fmla="*/ 171511 w 343021"/>
              <a:gd name="connsiteY1" fmla="*/ 111336 h 556680"/>
              <a:gd name="connsiteX2" fmla="*/ 171511 w 343021"/>
              <a:gd name="connsiteY2" fmla="*/ 0 h 556680"/>
              <a:gd name="connsiteX3" fmla="*/ 343021 w 343021"/>
              <a:gd name="connsiteY3" fmla="*/ 278340 h 556680"/>
              <a:gd name="connsiteX4" fmla="*/ 171511 w 343021"/>
              <a:gd name="connsiteY4" fmla="*/ 556680 h 556680"/>
              <a:gd name="connsiteX5" fmla="*/ 171511 w 343021"/>
              <a:gd name="connsiteY5" fmla="*/ 445344 h 556680"/>
              <a:gd name="connsiteX6" fmla="*/ 0 w 343021"/>
              <a:gd name="connsiteY6" fmla="*/ 445344 h 556680"/>
              <a:gd name="connsiteX7" fmla="*/ 0 w 343021"/>
              <a:gd name="connsiteY7" fmla="*/ 111336 h 55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021" h="556680">
                <a:moveTo>
                  <a:pt x="343021" y="445344"/>
                </a:moveTo>
                <a:lnTo>
                  <a:pt x="171510" y="445344"/>
                </a:lnTo>
                <a:lnTo>
                  <a:pt x="171510" y="556680"/>
                </a:lnTo>
                <a:lnTo>
                  <a:pt x="0" y="278340"/>
                </a:lnTo>
                <a:lnTo>
                  <a:pt x="171510" y="0"/>
                </a:lnTo>
                <a:lnTo>
                  <a:pt x="171510" y="111336"/>
                </a:lnTo>
                <a:lnTo>
                  <a:pt x="343021" y="111336"/>
                </a:lnTo>
                <a:lnTo>
                  <a:pt x="343021" y="445344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9800891"/>
              <a:satOff val="-40777"/>
              <a:lumOff val="9608"/>
              <a:alphaOff val="0"/>
            </a:schemeClr>
          </a:fillRef>
          <a:effectRef idx="0">
            <a:schemeClr val="accent4">
              <a:hueOff val="9800891"/>
              <a:satOff val="-40777"/>
              <a:lumOff val="960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2906" tIns="111336" rIns="-1" bIns="111336" numCol="1" spcCol="1270" anchor="ctr" anchorCtr="0">
            <a:no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300" kern="120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8E0B51BB-79F3-44D0-A950-EE6DB814BA85}"/>
              </a:ext>
            </a:extLst>
          </p:cNvPr>
          <p:cNvSpPr/>
          <p:nvPr/>
        </p:nvSpPr>
        <p:spPr>
          <a:xfrm>
            <a:off x="3249286" y="1472356"/>
            <a:ext cx="1637295" cy="1637295"/>
          </a:xfrm>
          <a:custGeom>
            <a:avLst/>
            <a:gdLst>
              <a:gd name="connsiteX0" fmla="*/ 0 w 1637295"/>
              <a:gd name="connsiteY0" fmla="*/ 818648 h 1637295"/>
              <a:gd name="connsiteX1" fmla="*/ 818648 w 1637295"/>
              <a:gd name="connsiteY1" fmla="*/ 0 h 1637295"/>
              <a:gd name="connsiteX2" fmla="*/ 1637296 w 1637295"/>
              <a:gd name="connsiteY2" fmla="*/ 818648 h 1637295"/>
              <a:gd name="connsiteX3" fmla="*/ 818648 w 1637295"/>
              <a:gd name="connsiteY3" fmla="*/ 1637296 h 1637295"/>
              <a:gd name="connsiteX4" fmla="*/ 0 w 1637295"/>
              <a:gd name="connsiteY4" fmla="*/ 818648 h 1637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7295" h="1637295">
                <a:moveTo>
                  <a:pt x="0" y="818648"/>
                </a:moveTo>
                <a:cubicBezTo>
                  <a:pt x="0" y="366521"/>
                  <a:pt x="366521" y="0"/>
                  <a:pt x="818648" y="0"/>
                </a:cubicBezTo>
                <a:cubicBezTo>
                  <a:pt x="1270775" y="0"/>
                  <a:pt x="1637296" y="366521"/>
                  <a:pt x="1637296" y="818648"/>
                </a:cubicBezTo>
                <a:cubicBezTo>
                  <a:pt x="1637296" y="1270775"/>
                  <a:pt x="1270775" y="1637296"/>
                  <a:pt x="818648" y="1637296"/>
                </a:cubicBezTo>
                <a:cubicBezTo>
                  <a:pt x="366521" y="1637296"/>
                  <a:pt x="0" y="1270775"/>
                  <a:pt x="0" y="818648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9800891"/>
              <a:satOff val="-40777"/>
              <a:lumOff val="9608"/>
              <a:alphaOff val="0"/>
            </a:schemeClr>
          </a:fillRef>
          <a:effectRef idx="2">
            <a:schemeClr val="accent4">
              <a:hueOff val="9800891"/>
              <a:satOff val="-40777"/>
              <a:lumOff val="960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5336" tIns="275336" rIns="275336" bIns="275336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মৃত্যু</a:t>
            </a:r>
            <a:endParaRPr lang="en-US" sz="28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 dirty="0">
                <a:latin typeface="NikoshBAN" panose="02000000000000000000" pitchFamily="2" charset="0"/>
                <a:cs typeface="NikoshBAN" panose="02000000000000000000" pitchFamily="2" charset="0"/>
              </a:rPr>
              <a:t>১৬জানু</a:t>
            </a:r>
          </a:p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 dirty="0">
                <a:latin typeface="NikoshBAN" panose="02000000000000000000" pitchFamily="2" charset="0"/>
                <a:cs typeface="NikoshBAN" panose="02000000000000000000" pitchFamily="2" charset="0"/>
              </a:rPr>
              <a:t>১৯৩৮</a:t>
            </a:r>
          </a:p>
        </p:txBody>
      </p:sp>
    </p:spTree>
    <p:extLst>
      <p:ext uri="{BB962C8B-B14F-4D97-AF65-F5344CB8AC3E}">
        <p14:creationId xmlns:p14="http://schemas.microsoft.com/office/powerpoint/2010/main" xmlns="" val="1025106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951A5EB-8599-490F-9B66-E509175FC5B4}"/>
              </a:ext>
            </a:extLst>
          </p:cNvPr>
          <p:cNvSpPr txBox="1"/>
          <p:nvPr/>
        </p:nvSpPr>
        <p:spPr>
          <a:xfrm>
            <a:off x="3966359" y="368135"/>
            <a:ext cx="2410691" cy="76944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547D5AA-E6B2-4357-8E89-31181F299D35}"/>
              </a:ext>
            </a:extLst>
          </p:cNvPr>
          <p:cNvSpPr txBox="1"/>
          <p:nvPr/>
        </p:nvSpPr>
        <p:spPr>
          <a:xfrm>
            <a:off x="1460667" y="1220704"/>
            <a:ext cx="84196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শরৎচন্দ্র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চট্টোপাধ্যায়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642E02C-B7E3-4886-AF04-11866B369FC6}"/>
              </a:ext>
            </a:extLst>
          </p:cNvPr>
          <p:cNvSpPr txBox="1"/>
          <p:nvPr/>
        </p:nvSpPr>
        <p:spPr>
          <a:xfrm>
            <a:off x="1846612" y="1990145"/>
            <a:ext cx="7374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উ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রটিতে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দ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558BA1D-2C9A-402E-96BF-D07CEC737F74}"/>
              </a:ext>
            </a:extLst>
          </p:cNvPr>
          <p:cNvSpPr txBox="1"/>
          <p:nvPr/>
        </p:nvSpPr>
        <p:spPr>
          <a:xfrm>
            <a:off x="2493818" y="2945080"/>
            <a:ext cx="2458192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গোপাল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D7C0052-02E8-4AC6-898E-9CC8B45BE491}"/>
              </a:ext>
            </a:extLst>
          </p:cNvPr>
          <p:cNvSpPr txBox="1"/>
          <p:nvPr/>
        </p:nvSpPr>
        <p:spPr>
          <a:xfrm>
            <a:off x="2493818" y="3788229"/>
            <a:ext cx="2458192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খ)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4A0F757-0161-49E8-808F-5FD88B604D22}"/>
              </a:ext>
            </a:extLst>
          </p:cNvPr>
          <p:cNvSpPr txBox="1"/>
          <p:nvPr/>
        </p:nvSpPr>
        <p:spPr>
          <a:xfrm>
            <a:off x="2493819" y="4619501"/>
            <a:ext cx="2458192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গ)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8E39435-0F8B-4097-81FC-9E55C7DC7197}"/>
              </a:ext>
            </a:extLst>
          </p:cNvPr>
          <p:cNvSpPr txBox="1"/>
          <p:nvPr/>
        </p:nvSpPr>
        <p:spPr>
          <a:xfrm>
            <a:off x="2493818" y="5450773"/>
            <a:ext cx="2458192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Multiplication Sign 10">
            <a:extLst>
              <a:ext uri="{FF2B5EF4-FFF2-40B4-BE49-F238E27FC236}">
                <a16:creationId xmlns:a16="http://schemas.microsoft.com/office/drawing/2014/main" xmlns="" id="{871DCA19-DB7D-4E68-8931-EB53BCDD2DE2}"/>
              </a:ext>
            </a:extLst>
          </p:cNvPr>
          <p:cNvSpPr/>
          <p:nvPr/>
        </p:nvSpPr>
        <p:spPr>
          <a:xfrm>
            <a:off x="5278582" y="2953548"/>
            <a:ext cx="1098468" cy="62939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Multiplication Sign 11">
            <a:extLst>
              <a:ext uri="{FF2B5EF4-FFF2-40B4-BE49-F238E27FC236}">
                <a16:creationId xmlns:a16="http://schemas.microsoft.com/office/drawing/2014/main" xmlns="" id="{669D1DD3-E164-41EC-8918-B13DF9B7CA20}"/>
              </a:ext>
            </a:extLst>
          </p:cNvPr>
          <p:cNvSpPr/>
          <p:nvPr/>
        </p:nvSpPr>
        <p:spPr>
          <a:xfrm>
            <a:off x="5278582" y="3805167"/>
            <a:ext cx="1098468" cy="62939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ultiplication Sign 12">
            <a:extLst>
              <a:ext uri="{FF2B5EF4-FFF2-40B4-BE49-F238E27FC236}">
                <a16:creationId xmlns:a16="http://schemas.microsoft.com/office/drawing/2014/main" xmlns="" id="{F7689025-50F8-4E12-82F6-C8EC3BDCA792}"/>
              </a:ext>
            </a:extLst>
          </p:cNvPr>
          <p:cNvSpPr/>
          <p:nvPr/>
        </p:nvSpPr>
        <p:spPr>
          <a:xfrm>
            <a:off x="5357427" y="5467711"/>
            <a:ext cx="1098468" cy="62939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CAEF24A2-A2D5-45E5-8607-E2DC646E20BC}"/>
              </a:ext>
            </a:extLst>
          </p:cNvPr>
          <p:cNvSpPr/>
          <p:nvPr/>
        </p:nvSpPr>
        <p:spPr>
          <a:xfrm>
            <a:off x="5556339" y="4656786"/>
            <a:ext cx="700644" cy="60904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4678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B58C3D8-6024-405B-A331-7EACCC27740C}"/>
              </a:ext>
            </a:extLst>
          </p:cNvPr>
          <p:cNvSpPr txBox="1"/>
          <p:nvPr/>
        </p:nvSpPr>
        <p:spPr>
          <a:xfrm>
            <a:off x="1765006" y="992740"/>
            <a:ext cx="55501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শব্দার্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506EF09-927B-4F9F-BAEA-5554A10733C9}"/>
              </a:ext>
            </a:extLst>
          </p:cNvPr>
          <p:cNvSpPr txBox="1"/>
          <p:nvPr/>
        </p:nvSpPr>
        <p:spPr>
          <a:xfrm>
            <a:off x="1977656" y="2551814"/>
            <a:ext cx="17012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্ষীয়সী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C83FFB5-D837-4D3F-916A-89F9E2B412AB}"/>
              </a:ext>
            </a:extLst>
          </p:cNvPr>
          <p:cNvSpPr txBox="1"/>
          <p:nvPr/>
        </p:nvSpPr>
        <p:spPr>
          <a:xfrm>
            <a:off x="2041451" y="3659810"/>
            <a:ext cx="21477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দুলে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053EA99-197D-48E7-B0CD-624296D62170}"/>
              </a:ext>
            </a:extLst>
          </p:cNvPr>
          <p:cNvSpPr txBox="1"/>
          <p:nvPr/>
        </p:nvSpPr>
        <p:spPr>
          <a:xfrm>
            <a:off x="2118360" y="5105400"/>
            <a:ext cx="1706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নিস্তব্ধ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1EA5F01-A037-4208-90ED-30F2467FC8E8}"/>
              </a:ext>
            </a:extLst>
          </p:cNvPr>
          <p:cNvSpPr txBox="1"/>
          <p:nvPr/>
        </p:nvSpPr>
        <p:spPr>
          <a:xfrm>
            <a:off x="4275117" y="2636322"/>
            <a:ext cx="20425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7B641D6-7A24-4129-8640-5D42E44123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02776" y="2045901"/>
            <a:ext cx="2469820" cy="13830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173CE96-1AF3-42FA-ACA7-375BA1DD965A}"/>
              </a:ext>
            </a:extLst>
          </p:cNvPr>
          <p:cNvSpPr txBox="1"/>
          <p:nvPr/>
        </p:nvSpPr>
        <p:spPr>
          <a:xfrm>
            <a:off x="4049486" y="3906982"/>
            <a:ext cx="3953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C8C05ED-93A3-4646-BD1E-7AB937DEC0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25240" y="3490531"/>
            <a:ext cx="2469820" cy="123093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ED73D7E-BC67-4E2A-9D1B-53D5788FE18F}"/>
              </a:ext>
            </a:extLst>
          </p:cNvPr>
          <p:cNvSpPr txBox="1"/>
          <p:nvPr/>
        </p:nvSpPr>
        <p:spPr>
          <a:xfrm>
            <a:off x="3678865" y="5213268"/>
            <a:ext cx="3232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C56BA902-14E5-44C7-98EC-E6018EEB7B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02776" y="4829338"/>
            <a:ext cx="2469820" cy="151238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BCB89B9-1B0C-4A80-B148-77A71185E360}"/>
              </a:ext>
            </a:extLst>
          </p:cNvPr>
          <p:cNvSpPr txBox="1"/>
          <p:nvPr/>
        </p:nvSpPr>
        <p:spPr>
          <a:xfrm>
            <a:off x="6529004" y="2237385"/>
            <a:ext cx="27907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অতিব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দ্ধ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03C61F5-7105-4F32-B4DB-EFD6F7FC0FD8}"/>
              </a:ext>
            </a:extLst>
          </p:cNvPr>
          <p:cNvSpPr txBox="1"/>
          <p:nvPr/>
        </p:nvSpPr>
        <p:spPr>
          <a:xfrm>
            <a:off x="6638306" y="3800380"/>
            <a:ext cx="2683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B44702D-87A7-4662-8B01-989D05F8D9F3}"/>
              </a:ext>
            </a:extLst>
          </p:cNvPr>
          <p:cNvSpPr txBox="1"/>
          <p:nvPr/>
        </p:nvSpPr>
        <p:spPr>
          <a:xfrm>
            <a:off x="6638306" y="3800380"/>
            <a:ext cx="38357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হনকারী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E8CB515-C132-4516-850A-F9D2701EBC6F}"/>
              </a:ext>
            </a:extLst>
          </p:cNvPr>
          <p:cNvSpPr txBox="1"/>
          <p:nvPr/>
        </p:nvSpPr>
        <p:spPr>
          <a:xfrm>
            <a:off x="6638307" y="5213268"/>
            <a:ext cx="15556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শ্চুপ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008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7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9B847E9-694F-44FB-A75B-7C9FCB9BF6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1258" y="296883"/>
            <a:ext cx="4607625" cy="22503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0C7002C-1B3F-4592-BAEA-326201C4BA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40673" y="2987015"/>
            <a:ext cx="7612083" cy="34137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FB0951C-1A06-4CCF-B10D-A8FF32FF3B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023260" y="296883"/>
            <a:ext cx="4904510" cy="2149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914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347</Words>
  <Application>Microsoft Office PowerPoint</Application>
  <PresentationFormat>Custom</PresentationFormat>
  <Paragraphs>61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Corporate Edition</cp:lastModifiedBy>
  <cp:revision>66</cp:revision>
  <dcterms:created xsi:type="dcterms:W3CDTF">2019-09-20T10:24:54Z</dcterms:created>
  <dcterms:modified xsi:type="dcterms:W3CDTF">2019-11-05T03:59:21Z</dcterms:modified>
</cp:coreProperties>
</file>