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9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70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2456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4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21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1983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823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6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50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31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00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151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123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44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65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192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51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58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04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53CC6D-C80B-4522-8E48-B6DFD4B62322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162CB4-E843-4294-9936-B904F7A1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2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3" y="211018"/>
            <a:ext cx="4793063" cy="134210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beautiful-bloom-blooming-65868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26334" y="2063750"/>
            <a:ext cx="4138970" cy="3311525"/>
          </a:xfrm>
        </p:spPr>
      </p:pic>
    </p:spTree>
    <p:extLst>
      <p:ext uri="{BB962C8B-B14F-4D97-AF65-F5344CB8AC3E}">
        <p14:creationId xmlns="" xmlns:p14="http://schemas.microsoft.com/office/powerpoint/2010/main" val="23621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80723" cy="126836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8360"/>
            <a:ext cx="11680723" cy="4380271"/>
          </a:xfrm>
        </p:spPr>
      </p:pic>
    </p:spTree>
    <p:extLst>
      <p:ext uri="{BB962C8B-B14F-4D97-AF65-F5344CB8AC3E}">
        <p14:creationId xmlns="" xmlns:p14="http://schemas.microsoft.com/office/powerpoint/2010/main" val="6453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24968" cy="119461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8"/>
            <a:ext cx="11724968" cy="4380271"/>
          </a:xfrm>
        </p:spPr>
      </p:pic>
    </p:spTree>
    <p:extLst>
      <p:ext uri="{BB962C8B-B14F-4D97-AF65-F5344CB8AC3E}">
        <p14:creationId xmlns="" xmlns:p14="http://schemas.microsoft.com/office/powerpoint/2010/main" val="31986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1665974" cy="13863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জোড়ায় কাজ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" y="1386349"/>
            <a:ext cx="11665973" cy="42327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জননী কাদের বলা হয়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বীরঙ্গনা কাদের বলা হয়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জন বীরশ্রেষ্ঠের নাম লেখ ।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4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80723" cy="104713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47135"/>
            <a:ext cx="11680723" cy="454250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মহেশখালীঃ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দিনগুলি”রচনায়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লেখিকার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পটুয়াখালীঃ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নোয়াখালীঃ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রুমির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আত্নত্যাগের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মহাখালীঃ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bn-IN" sz="3600" dirty="0">
              <a:solidFill>
                <a:srgbClr val="0070C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bn-IN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695471" cy="13863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349"/>
            <a:ext cx="11798709" cy="4203290"/>
          </a:xfrm>
        </p:spPr>
      </p:pic>
    </p:spTree>
    <p:extLst>
      <p:ext uri="{BB962C8B-B14F-4D97-AF65-F5344CB8AC3E}">
        <p14:creationId xmlns="" xmlns:p14="http://schemas.microsoft.com/office/powerpoint/2010/main" val="272174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680723" cy="129785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মূল্যায়ণ/যাচাই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7860"/>
            <a:ext cx="11680723" cy="427703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ইমাম কত সালে জন্ম গ্রহণ করেন?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ইমামের ছেলে-মেয়ে কত জন?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সালে বাংলাদেশে মুক্তিযুদ্ধ হয়েছিল?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সালে বাংলাদেশ শত্রুমুক্ত হয়েছিল?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 কি বার ছিল?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7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418" y="182880"/>
            <a:ext cx="4079631" cy="647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beautiful-bloom-blooming-65868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686929" y="1162166"/>
            <a:ext cx="5265831" cy="4213109"/>
          </a:xfrm>
        </p:spPr>
      </p:pic>
    </p:spTree>
    <p:extLst>
      <p:ext uri="{BB962C8B-B14F-4D97-AF65-F5344CB8AC3E}">
        <p14:creationId xmlns="" xmlns:p14="http://schemas.microsoft.com/office/powerpoint/2010/main" val="29251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46" y="84408"/>
            <a:ext cx="5570806" cy="94253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2040044"/>
            <a:ext cx="6330461" cy="30524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SC_959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404" y="1336431"/>
            <a:ext cx="3197870" cy="34527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4269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727" y="70340"/>
            <a:ext cx="5050302" cy="9706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65123"/>
            <a:ext cx="11680722" cy="44392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৯ম</a:t>
            </a:r>
          </a:p>
          <a:p>
            <a:pPr algn="ctr">
              <a:buFont typeface="Wingdings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১ম  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৫০মিঃ</a:t>
            </a:r>
          </a:p>
          <a:p>
            <a:pPr algn="ctr">
              <a:buFont typeface="Wingdings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১৩/০৯/২০১৯ইং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6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1695470" cy="135685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587037710"/>
              </p:ext>
            </p:extLst>
          </p:nvPr>
        </p:nvGraphicFramePr>
        <p:xfrm>
          <a:off x="685800" y="2438400"/>
          <a:ext cx="103949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90">
                  <a:extLst>
                    <a:ext uri="{9D8B030D-6E8A-4147-A177-3AD203B41FA5}">
                      <a16:colId xmlns="" xmlns:a16="http://schemas.microsoft.com/office/drawing/2014/main" val="2742747898"/>
                    </a:ext>
                  </a:extLst>
                </a:gridCol>
                <a:gridCol w="2078990">
                  <a:extLst>
                    <a:ext uri="{9D8B030D-6E8A-4147-A177-3AD203B41FA5}">
                      <a16:colId xmlns="" xmlns:a16="http://schemas.microsoft.com/office/drawing/2014/main" val="744662182"/>
                    </a:ext>
                  </a:extLst>
                </a:gridCol>
                <a:gridCol w="2078990">
                  <a:extLst>
                    <a:ext uri="{9D8B030D-6E8A-4147-A177-3AD203B41FA5}">
                      <a16:colId xmlns="" xmlns:a16="http://schemas.microsoft.com/office/drawing/2014/main" val="312788823"/>
                    </a:ext>
                  </a:extLst>
                </a:gridCol>
                <a:gridCol w="2078990">
                  <a:extLst>
                    <a:ext uri="{9D8B030D-6E8A-4147-A177-3AD203B41FA5}">
                      <a16:colId xmlns="" xmlns:a16="http://schemas.microsoft.com/office/drawing/2014/main" val="1307672735"/>
                    </a:ext>
                  </a:extLst>
                </a:gridCol>
                <a:gridCol w="2078990">
                  <a:extLst>
                    <a:ext uri="{9D8B030D-6E8A-4147-A177-3AD203B41FA5}">
                      <a16:colId xmlns="" xmlns:a16="http://schemas.microsoft.com/office/drawing/2014/main" val="280879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178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6911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6851"/>
            <a:ext cx="11695470" cy="4232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7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680723" cy="1371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পাঠঃএকাত্তরের দিনগুলি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3" y="1371601"/>
            <a:ext cx="5486400" cy="420328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1601"/>
            <a:ext cx="6194323" cy="4085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4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695471" cy="988142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88144"/>
            <a:ext cx="11695471" cy="46014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জন্মঃ১৯২৯সালের ৩রামে মুর্শিদাবাদের সুন্দরপুর গ্রামে ।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পিতাঃসৈয়দ আব্দুল আলী,তিনি ডেপুটি ম্যাজিস্ট্রেট ছিলেন ।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ব্রেবোর্ন কলেজ থেকে বি ,এ পাস করেন ১৯৪৭সালে ।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সিদ্ধেশ্বরী গালর্স স্কুলে প্রধান শিক্ষকের দায়িত্ব পালন করেন ।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 থেকে বি ,এড ও বাংলায় এম ,এ ডিগ্রী লাভ করেন এবং টিচার্স ট্রেনিং কলেজে অধ্যাপনা করেন ।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১৯৭১সালে মুক্তিযুদ্ধে তার প্রথম সন্তান রুমি যোগদান করেন । রুমি ও তার সহযোদ্ধাদের বিভিন্ন অপারেশনে তিনি সহযোগিতা করেন ।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স্মৃতিচারণ মূলক অসাধারণ গ্রন্থঃ “একাত্তরের দিনগুলি”সর্বত্র সমাদৃত । গ্রন্থঃগজকচ্ছপ,সাতটি তারার ঝিকিমিকি,প্রবাসের দিনগুলি ।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মহীয়সী নারী ১৯৯৪সালের ২৬শে জুন পরলোক গমন করেন ।</a:t>
            </a:r>
          </a:p>
          <a:p>
            <a:endParaRPr lang="bn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47" y="1179873"/>
            <a:ext cx="2536723" cy="2330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52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1665974" cy="126836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268361"/>
            <a:ext cx="11665974" cy="432127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শিক্ষার্থীরা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 জীবন ও সাহিত্য কর্ম সম্পর্কে জানতে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কি ঘটে ছিল – তা ব্যাখ্যা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পটভূমি কি? - তা বিশ্লেষণ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কেন মুক্তিযুদ্ধ হয়েছিল? –” একাত্তরের দিনগুলি” গল্পের আলোকে যুক্তি উপস্থাপন করতে পারবে 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0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80723" cy="12388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টিকা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38866"/>
            <a:ext cx="11680723" cy="43065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জামী = লেখিকার ছোট ছেলে । লহমায় =মুহূর্তে  ।আলটিমেটাম =চূরান্ত সময় নির্ধারণ ।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 =লেখিকার স্বামী ।  চরম পত্র = মৃত্যুর পূর্বসময়ে লিখিত উপদেশ ।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খুরপি = মাটি খোড়ার জন্য ব্যবহ্রত ছোট খন্তা । কথিকা = নিদির্ষ্ট ক্ষুদ্র পরিসরে বর্ণনাত্নক রচনা ।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রুমী = জামীর ভাই ।  অবরুদ্ধ নিষ্ক্রয়তা =রুদ্ধ বা আটক অবস্থায় কর্মহীনতা ।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কুটকৌশল = চুতুরতা,দুর্বুদ্ধি । স্তম্ভিত  = হতবাক,বিস্মিত । মার্সিপিটিশন =শাস্তি থেকে অব্যাহতি চেয়ে আবেদন ।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গাজুরিয়া মাইর = গজারি কাঠের মতো শক্ত ও ভারী কাঠের লাঠি দিয়ে মার দেওয়া 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8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695471" cy="122411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24117"/>
            <a:ext cx="11695471" cy="436552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মুক্তিযুদ্ধকালীনের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এপ্রিল,মে,সেপ্টেম্বর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লেখিকা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হারানোর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ওহ্রদয়ের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যন্ত্রণা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অতর্কিত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হামলায়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শৃঙখলতা ফুটে উঠেছে। রেডিও-টিভিতে বিখ্যাত ব্যাক্তিদের জোর করে মিথ্যা বক্তব্য প্রদানে বাধ্য করা ,হত্যা,লুন্ঠন ওনানা ধরনের ধ্বংসাত্নক কর্মকান্ডের বর্ণনা আছে । সর্বোপরি রচনাটিতে আত্নমর্যাদা ওস্বাধিকার চেতনা ফুটে উঠেছে 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441</TotalTime>
  <Words>466</Words>
  <Application>Microsoft Office PowerPoint</Application>
  <PresentationFormat>Custom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Main Event</vt:lpstr>
      <vt:lpstr>স্বাগতম</vt:lpstr>
      <vt:lpstr>শিক্ষক পরিচিতি</vt:lpstr>
      <vt:lpstr>পাঠ পরিচিতি</vt:lpstr>
      <vt:lpstr>পূর্ব জ্ঞান যাচাই</vt:lpstr>
      <vt:lpstr>আজকের পাঠঃএকাত্তরের দিনগুলি</vt:lpstr>
      <vt:lpstr>লেখক পরিচিতি</vt:lpstr>
      <vt:lpstr>শিখন ফল</vt:lpstr>
      <vt:lpstr>শব্দার্থ ও টিকা</vt:lpstr>
      <vt:lpstr>সরব পাঠ</vt:lpstr>
      <vt:lpstr>রক্তে ভেজা চিঠি</vt:lpstr>
      <vt:lpstr>নিরব পাঠ</vt:lpstr>
      <vt:lpstr>জোড়ায় জোড়ায় কাজ</vt:lpstr>
      <vt:lpstr>দলীয় কাজ</vt:lpstr>
      <vt:lpstr>দলীয় কাজ উপস্থাপন</vt:lpstr>
      <vt:lpstr>মূল্যায়ণ/যাচাই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Corporate Edition</cp:lastModifiedBy>
  <cp:revision>110</cp:revision>
  <dcterms:created xsi:type="dcterms:W3CDTF">2019-09-15T04:15:08Z</dcterms:created>
  <dcterms:modified xsi:type="dcterms:W3CDTF">2019-11-05T15:16:19Z</dcterms:modified>
</cp:coreProperties>
</file>