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7" r:id="rId5"/>
    <p:sldId id="273" r:id="rId6"/>
    <p:sldId id="268" r:id="rId7"/>
    <p:sldId id="271" r:id="rId8"/>
    <p:sldId id="266" r:id="rId9"/>
    <p:sldId id="272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56AD0-256B-49A7-8188-7293A901648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F36DD-A33B-4300-B907-3A254674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F36DD-A33B-4300-B907-3A254674FF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4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6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1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EE21-401B-4A5F-BDA6-B32CFEBB203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47880-6E78-4BED-A91B-0477AB720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LXgCP_rZ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5257"/>
            <a:ext cx="12358255" cy="26468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2682135"/>
            <a:ext cx="5832764" cy="41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2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064"/>
            <a:ext cx="12192000" cy="31547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2646"/>
            <a:ext cx="12192000" cy="38023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560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1999" cy="6678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মতিয়ার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হরিণাকুন্ডু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,ঝিনাইদহ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599" y="4355559"/>
            <a:ext cx="1341009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6479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জীববিজ্ঞান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অধ্যায়:সপ্তম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শ্বসনতন্ত্র </a:t>
            </a: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সময়:৫০মিনিট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8900"/>
            <a:ext cx="12192000" cy="35988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2192000" cy="33480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6000" dirty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মানুষের শ্বাস-প্রশ্বাস প্রকিয়া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ও গ্যাসীয় বিনিময় বর্ণনা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892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05" y="945396"/>
            <a:ext cx="4007268" cy="3735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879" y="945396"/>
            <a:ext cx="4731558" cy="3735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2434" y="4448012"/>
            <a:ext cx="85395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উপরের চিত্র লক্ষ্য 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000"/>
            <a:ext cx="12192000" cy="34750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67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7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6700" dirty="0">
                <a:latin typeface="NikoshBAN" pitchFamily="2" charset="0"/>
                <a:cs typeface="NikoshBAN" pitchFamily="2" charset="0"/>
              </a:rPr>
            </a:b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mNikoshBAN"/>
                <a:cs typeface="NikoshBAN" panose="02000000000000000000" pitchFamily="2" charset="0"/>
              </a:rPr>
              <a:t>মানুষের শ্বাস-প্রশ্বাস প্রকিয়া </a:t>
            </a:r>
            <a:endParaRPr lang="en-US" sz="6000" dirty="0">
              <a:latin typeface="m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6692" y="2913682"/>
            <a:ext cx="2757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ভিডিও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16000" y="468304"/>
            <a:ext cx="1917700" cy="11826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75200" y="583660"/>
            <a:ext cx="2286000" cy="1254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661400" y="468304"/>
            <a:ext cx="2324100" cy="1346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98500" y="4330700"/>
            <a:ext cx="26416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53000" y="4330700"/>
            <a:ext cx="25146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24950" y="4330700"/>
            <a:ext cx="2146300" cy="150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58875" y="775840"/>
            <a:ext cx="1774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নাসারন্ধ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754" y="775841"/>
            <a:ext cx="210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গলবিল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5671" y="775841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ssNikoshBAN"/>
                <a:cs typeface="NikoshBAN" panose="02000000000000000000" pitchFamily="2" charset="0"/>
              </a:rPr>
              <a:t> </a:t>
            </a:r>
            <a:endParaRPr lang="en-US" sz="4000" dirty="0">
              <a:latin typeface="sssNikoshBAN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24951" y="4726689"/>
            <a:ext cx="214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শ্বাসনালি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3217" y="4726689"/>
            <a:ext cx="203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8875" y="4726690"/>
            <a:ext cx="191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148971" y="775840"/>
            <a:ext cx="1447981" cy="283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174996" y="1197733"/>
            <a:ext cx="1395929" cy="285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328079" y="775840"/>
            <a:ext cx="1159098" cy="167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7263329" y="1215716"/>
            <a:ext cx="1193800" cy="186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9559701" y="2278148"/>
            <a:ext cx="263749" cy="1854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6200000">
            <a:off x="9242143" y="3037368"/>
            <a:ext cx="1880915" cy="309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7559899" y="4636394"/>
            <a:ext cx="1425530" cy="27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0800000">
            <a:off x="7626573" y="5176379"/>
            <a:ext cx="1339403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479621" y="4610922"/>
            <a:ext cx="1442434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800000">
            <a:off x="3459320" y="5078460"/>
            <a:ext cx="1374460" cy="257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04126" y="2575379"/>
            <a:ext cx="6361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দলীয়ভাবে ছকটি পূরণ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rgbClr val="00B0F0"/>
          </a:solidFill>
        </p:spPr>
        <p:txBody>
          <a:bodyPr/>
          <a:lstStyle/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শ্বসনতন্ত্র কাকে বলে ?</a:t>
            </a:r>
          </a:p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শ্বসনতন্ত্রের প্রধাণ অঙ্গের নাম কি ?</a:t>
            </a:r>
          </a:p>
          <a:p>
            <a:pPr marL="457200" indent="-457200" algn="l">
              <a:buAutoNum type="arabicPeriod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গ্যাসীয় বিনিময় কী ? </a:t>
            </a:r>
          </a:p>
          <a:p>
            <a:pPr marL="457200" indent="-457200" algn="just">
              <a:buAutoNum type="arabicPeriod"/>
            </a:pP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1778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4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79</Words>
  <Application>Microsoft Office PowerPoint</Application>
  <PresentationFormat>Custom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শিখনফল </vt:lpstr>
      <vt:lpstr>PowerPoint Presentation</vt:lpstr>
      <vt:lpstr>আজকের আলোচ্য  বিষয় </vt:lpstr>
      <vt:lpstr>PowerPoint Presentation</vt:lpstr>
      <vt:lpstr>PowerPoint Presentation</vt:lpstr>
      <vt:lpstr>মূল্যায়ন 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FH</cp:lastModifiedBy>
  <cp:revision>48</cp:revision>
  <dcterms:created xsi:type="dcterms:W3CDTF">2019-06-26T08:27:28Z</dcterms:created>
  <dcterms:modified xsi:type="dcterms:W3CDTF">2019-11-05T14:38:58Z</dcterms:modified>
</cp:coreProperties>
</file>