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97" r:id="rId3"/>
    <p:sldId id="283" r:id="rId4"/>
    <p:sldId id="278" r:id="rId5"/>
    <p:sldId id="261" r:id="rId6"/>
    <p:sldId id="267" r:id="rId7"/>
    <p:sldId id="274" r:id="rId8"/>
    <p:sldId id="264" r:id="rId9"/>
    <p:sldId id="290" r:id="rId10"/>
    <p:sldId id="296" r:id="rId11"/>
    <p:sldId id="293" r:id="rId12"/>
    <p:sldId id="275" r:id="rId13"/>
    <p:sldId id="288" r:id="rId14"/>
    <p:sldId id="265" r:id="rId15"/>
    <p:sldId id="289" r:id="rId16"/>
    <p:sldId id="279" r:id="rId17"/>
    <p:sldId id="280" r:id="rId18"/>
    <p:sldId id="281" r:id="rId19"/>
    <p:sldId id="284" r:id="rId20"/>
    <p:sldId id="29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42EDB"/>
    <a:srgbClr val="4CC6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349" autoAdjust="0"/>
  </p:normalViewPr>
  <p:slideViewPr>
    <p:cSldViewPr>
      <p:cViewPr>
        <p:scale>
          <a:sx n="50" d="100"/>
          <a:sy n="50" d="100"/>
        </p:scale>
        <p:origin x="-195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08962-4EB0-4086-8BBB-C72091831967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3EC7A-408E-4881-9A1D-324A6FDA8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3EC7A-408E-4881-9A1D-324A6FDA849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10400" cy="1143000"/>
          </a:xfrm>
        </p:spPr>
        <p:txBody>
          <a:bodyPr>
            <a:noAutofit/>
          </a:bodyPr>
          <a:lstStyle/>
          <a:p>
            <a:r>
              <a:rPr lang="bn-BD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সবাইকে শুভেচ্ছা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8" name="Content Placeholder 7" descr="drissho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3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2590800" y="1143000"/>
            <a:ext cx="3962400" cy="46910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‘কে’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‘কারা’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যোগ করে প্রশ্ন করলে যে উত্তর পাওয়া যায় সেটাই---</a:t>
            </a:r>
          </a:p>
          <a:p>
            <a:pPr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অর্থাৎ----</a:t>
            </a:r>
            <a:endParaRPr lang="en-US" sz="1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 </a:t>
            </a:r>
          </a:p>
          <a:p>
            <a:pPr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pPr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কর্তা</a:t>
            </a:r>
          </a:p>
        </p:txBody>
      </p:sp>
      <p:sp>
        <p:nvSpPr>
          <p:cNvPr id="9" name="Curved Left Arrow 8"/>
          <p:cNvSpPr/>
          <p:nvPr/>
        </p:nvSpPr>
        <p:spPr>
          <a:xfrm>
            <a:off x="3962400" y="4343400"/>
            <a:ext cx="838200" cy="1447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800600" y="4953000"/>
            <a:ext cx="2286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71800" y="5842337"/>
            <a:ext cx="3505200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কর্তৃকারক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800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2438400"/>
            <a:ext cx="22098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কর্তৃকারক।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g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7664873" cy="6858000"/>
          </a:xfrm>
          <a:prstGeom prst="rect">
            <a:avLst/>
          </a:prstGeom>
        </p:spPr>
      </p:pic>
      <p:pic>
        <p:nvPicPr>
          <p:cNvPr id="4" name="Picture 3" descr="tiger1.jpg"/>
          <p:cNvPicPr>
            <a:picLocks noChangeAspect="1"/>
          </p:cNvPicPr>
          <p:nvPr/>
        </p:nvPicPr>
        <p:blipFill>
          <a:blip r:embed="rId2"/>
          <a:srcRect l="81890" t="19298"/>
          <a:stretch>
            <a:fillRect/>
          </a:stretch>
        </p:blipFill>
        <p:spPr>
          <a:xfrm>
            <a:off x="5105400" y="-533400"/>
            <a:ext cx="4953000" cy="5715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5" descr="wild-water-buffalo-herd.jpg"/>
          <p:cNvPicPr>
            <a:picLocks noChangeAspect="1"/>
          </p:cNvPicPr>
          <p:nvPr/>
        </p:nvPicPr>
        <p:blipFill>
          <a:blip r:embed="rId3"/>
          <a:srcRect l="8254" t="37115" r="30303" b="17839"/>
          <a:stretch>
            <a:fillRect/>
          </a:stretch>
        </p:blipFill>
        <p:spPr>
          <a:xfrm>
            <a:off x="4572000" y="1143000"/>
            <a:ext cx="5105400" cy="28956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 descr="tiger1.jpg"/>
          <p:cNvPicPr>
            <a:picLocks noChangeAspect="1"/>
          </p:cNvPicPr>
          <p:nvPr/>
        </p:nvPicPr>
        <p:blipFill>
          <a:blip r:embed="rId2"/>
          <a:srcRect l="77850" t="78295" r="2368"/>
          <a:stretch>
            <a:fillRect/>
          </a:stretch>
        </p:blipFill>
        <p:spPr>
          <a:xfrm>
            <a:off x="5257800" y="3352800"/>
            <a:ext cx="4800600" cy="425968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 descr="wild-water-buffalo-herd.jpg"/>
          <p:cNvPicPr>
            <a:picLocks noChangeAspect="1"/>
          </p:cNvPicPr>
          <p:nvPr/>
        </p:nvPicPr>
        <p:blipFill>
          <a:blip r:embed="rId3"/>
          <a:srcRect l="38517" t="34745" r="30303" b="23766"/>
          <a:stretch>
            <a:fillRect/>
          </a:stretch>
        </p:blipFill>
        <p:spPr>
          <a:xfrm>
            <a:off x="7086600" y="990600"/>
            <a:ext cx="2590800" cy="2667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 descr="tiger1.jpg"/>
          <p:cNvPicPr>
            <a:picLocks noChangeAspect="1"/>
          </p:cNvPicPr>
          <p:nvPr/>
        </p:nvPicPr>
        <p:blipFill>
          <a:blip r:embed="rId2"/>
          <a:srcRect l="60643" t="54445" r="14503" b="17778"/>
          <a:stretch>
            <a:fillRect/>
          </a:stretch>
        </p:blipFill>
        <p:spPr>
          <a:xfrm>
            <a:off x="3124200" y="3733800"/>
            <a:ext cx="1905000" cy="1905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2895600" y="5638800"/>
            <a:ext cx="58674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বাঘে-মহিষে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 ঘাটে জল খায়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0" y="6477000"/>
            <a:ext cx="1981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667 L 0.00607 -0.0081 C 0.00746 -0.00602 0.00833 -0.00324 0.00833 -0.00023 C 0.00833 0.00301 0.00746 0.00556 0.00607 0.00741 L 3.33333E-6 0.01667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1666 L 0.00295 -0.00694 C 0.0007 -0.00486 -3.33333E-6 -0.00162 -3.33333E-6 0.00162 C -3.33333E-6 0.00602 0.0007 0.00926 0.00295 0.01135 L 0.0125 0.02223 " pathEditMode="relative" rAng="0" ptsTypes="FffFF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6200" y="5029200"/>
            <a:ext cx="3008313" cy="11620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জেলেরা মাছ ধরছে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Placeholder 10" descr="MarkPrein-BangladeshFish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228600"/>
            <a:ext cx="5562600" cy="45720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0" y="533400"/>
            <a:ext cx="3465513" cy="55927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bn-BD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“কী”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“কাকে”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 করে  প্রশ্ন করলে যে উত্তর পাওয়া যায়। সেটাই ----</a:t>
            </a: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----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 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কর্মকারক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5410200" y="5181600"/>
            <a:ext cx="609600" cy="762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rved Left Arrow 5"/>
          <p:cNvSpPr/>
          <p:nvPr/>
        </p:nvSpPr>
        <p:spPr>
          <a:xfrm>
            <a:off x="1143000" y="3810000"/>
            <a:ext cx="533400" cy="1295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676400" y="41910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4114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  =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590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কর্মকারক।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la tola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7601"/>
            <a:ext cx="8153400" cy="5819799"/>
          </a:xfrm>
        </p:spPr>
      </p:pic>
      <p:sp>
        <p:nvSpPr>
          <p:cNvPr id="7" name="Right Arrow 6"/>
          <p:cNvSpPr/>
          <p:nvPr/>
        </p:nvSpPr>
        <p:spPr>
          <a:xfrm flipV="1">
            <a:off x="5791200" y="1905000"/>
            <a:ext cx="2286000" cy="76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29600" y="1600200"/>
            <a:ext cx="9144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নূরী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5943600"/>
            <a:ext cx="2895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নূরী ফুল তুলছে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6553200"/>
            <a:ext cx="6858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9600" y="6019800"/>
            <a:ext cx="43434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  বল দিয়ে খেলছে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Placeholder 8" descr="a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0"/>
            <a:ext cx="5791199" cy="5943600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0" y="381000"/>
            <a:ext cx="3465513" cy="56816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‘কী দিয়ে’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 করে প্রশ্ন করলে যে উত্তর পাওয়া যায় সেটাই---</a:t>
            </a: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অর্থাৎ---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উপকরণ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করণকারক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553200" y="1600200"/>
            <a:ext cx="1263069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6553200"/>
            <a:ext cx="1295400" cy="76199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rved Left Arrow 11"/>
          <p:cNvSpPr/>
          <p:nvPr/>
        </p:nvSpPr>
        <p:spPr>
          <a:xfrm>
            <a:off x="1295400" y="3505200"/>
            <a:ext cx="4267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752600" y="4038600"/>
            <a:ext cx="228600" cy="179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81200" y="3886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752600"/>
            <a:ext cx="20574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করণকারক।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raditional_cultivation_in_Bangladesh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8305799" cy="6019799"/>
          </a:xfrm>
        </p:spPr>
      </p:pic>
      <p:sp>
        <p:nvSpPr>
          <p:cNvPr id="3" name="TextBox 2"/>
          <p:cNvSpPr txBox="1"/>
          <p:nvPr/>
        </p:nvSpPr>
        <p:spPr>
          <a:xfrm>
            <a:off x="2209800" y="6096000"/>
            <a:ext cx="5105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লাঙ্গল দিয়ে জমি চাষ করা হয়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6629400"/>
            <a:ext cx="1752600" cy="762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81400" y="2362200"/>
            <a:ext cx="2286000" cy="2133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600200" y="12954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600200" y="4016514"/>
            <a:ext cx="1443024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অপাদান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0200" y="1905000"/>
            <a:ext cx="16002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অধিকরণ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31058" y="762000"/>
            <a:ext cx="780983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কর্তৃ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88465" y="2111514"/>
            <a:ext cx="755335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97201" y="4775537"/>
            <a:ext cx="94288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করণ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03387" y="2946737"/>
            <a:ext cx="1614545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কারক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7908" y="5388114"/>
            <a:ext cx="1479892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সম্প্রদান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943600" y="41148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0" y="34290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3657600" y="47244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324600" y="1524000"/>
            <a:ext cx="17526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886200" y="228600"/>
            <a:ext cx="1752600" cy="17526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6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6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6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6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0"/>
            <a:ext cx="6629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4343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১*</a:t>
            </a:r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কর্তৃকারক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 কর।</a:t>
            </a:r>
          </a:p>
          <a:p>
            <a:pPr algn="l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২* </a:t>
            </a:r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কর্মকারক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 কর।</a:t>
            </a:r>
          </a:p>
          <a:p>
            <a:pPr algn="l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৩* </a:t>
            </a:r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করণকারক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সনাক্তকর।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১*</a:t>
            </a:r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 কাকে বলে?</a:t>
            </a:r>
          </a:p>
          <a:p>
            <a:pPr algn="l"/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২*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কর্তৃ কারক কীভাবে চেনা যায়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5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৩*</a:t>
            </a:r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“গরু ঘাস খায়”__এ বাক্যে কোন পদটি </a:t>
            </a:r>
            <a:endParaRPr lang="en-US" sz="54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কর্মকারক? </a:t>
            </a:r>
          </a:p>
          <a:p>
            <a:pPr algn="l"/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৪*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করণ কারক চিনতে হলে কী প্রশ্ন করতে</a:t>
            </a:r>
            <a:endParaRPr lang="en-US" sz="5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হবে?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429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676399"/>
          </a:xfrm>
        </p:spPr>
        <p:txBody>
          <a:bodyPr>
            <a:norm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676400"/>
            <a:ext cx="9144000" cy="3962400"/>
          </a:xfrm>
        </p:spPr>
        <p:txBody>
          <a:bodyPr>
            <a:norm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অনুচ্ছেদ থেকে আজকের পঠিত কারকগুলো খুঁজে বের করে আনবেঃ</a:t>
            </a:r>
          </a:p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অনন্য খুব ভাল ছেলে। সে বই পড়ে। সে প্রতিদিন স্কুলে যায়। মাঠে গিয়ে বল খেলে। পাশের বাড়ির সজল তার বন্ধু। তারা দুজনই ছবি আঁকতে ভালবাসে।</a:t>
            </a:r>
          </a:p>
          <a:p>
            <a:endParaRPr lang="bn-BD" sz="4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8610600" cy="3477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gqbvj</a:t>
            </a: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nv‡mb</a:t>
            </a:r>
            <a:endParaRPr lang="en-US" sz="66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AvBwmwU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sz="48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BwjqUMÄ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iv. we. 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D”P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we`¨vjq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vD`Kvw›`,Kzwgjøv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  <p:pic>
        <p:nvPicPr>
          <p:cNvPr id="4" name="Picture 3" descr="wU2EY57xej9nbTZLFM8qncTu08qvmH4o0nmbzrd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1600"/>
            <a:ext cx="1523772" cy="1828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2209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23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61"/>
          <a:stretch/>
        </p:blipFill>
        <p:spPr>
          <a:xfrm>
            <a:off x="2209800" y="533399"/>
            <a:ext cx="5334000" cy="16764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4953000"/>
            <a:ext cx="3886200" cy="190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7200" b="1" dirty="0" smtClean="0">
                <a:solidFill>
                  <a:srgbClr val="E42EDB"/>
                </a:solidFill>
                <a:latin typeface="NikoshBAN" pitchFamily="2" charset="0"/>
                <a:cs typeface="NikoshBAN" pitchFamily="2" charset="0"/>
              </a:rPr>
              <a:t>বাংলা ২য় পত্র</a:t>
            </a:r>
            <a:endParaRPr lang="en-US" sz="7200" b="1" dirty="0">
              <a:solidFill>
                <a:srgbClr val="E42ED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2438400"/>
            <a:ext cx="9144000" cy="4419600"/>
          </a:xfrm>
        </p:spPr>
        <p:txBody>
          <a:bodyPr/>
          <a:lstStyle/>
          <a:p>
            <a:r>
              <a:rPr lang="bn-BD" sz="115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</a:t>
            </a:r>
          </a:p>
          <a:p>
            <a:r>
              <a:rPr lang="bn-BD" sz="6600" b="1" dirty="0" smtClean="0">
                <a:solidFill>
                  <a:srgbClr val="E42EDB"/>
                </a:solidFill>
                <a:latin typeface="NikoshBAN" pitchFamily="2" charset="0"/>
                <a:cs typeface="NikoshBAN" pitchFamily="2" charset="0"/>
              </a:rPr>
              <a:t>৭ম শ্রেণী</a:t>
            </a:r>
            <a:endParaRPr lang="en-US" sz="6600" b="1" dirty="0">
              <a:solidFill>
                <a:srgbClr val="E42EDB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2168604"/>
            <a:ext cx="81534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 সংজ্ঞা বলতে পারবে।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81000"/>
            <a:ext cx="6629400" cy="14465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bn-BD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8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727609"/>
            <a:ext cx="8229600" cy="22159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 থেকে কর্তৃ, কর্ম ও করণ</a:t>
            </a:r>
          </a:p>
          <a:p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কারক সনাক্ত করতে পারবে।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3657600" y="1905000"/>
            <a:ext cx="2286000" cy="2590800"/>
          </a:xfrm>
          <a:prstGeom prst="smileyFac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48200" y="3810000"/>
            <a:ext cx="3048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43400" y="2895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5400" y="2849881"/>
            <a:ext cx="152400" cy="1219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V="1">
            <a:off x="6400800" y="28194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39000" y="2286000"/>
            <a:ext cx="18288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657600" y="5867400"/>
            <a:ext cx="25908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0386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910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3434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6482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9530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257800" y="5638800"/>
            <a:ext cx="2286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486400" y="5715000"/>
            <a:ext cx="2286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4958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800600" y="59436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105400" y="57912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334000" y="58674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38800" y="57912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648200" y="60198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5626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105400" y="59436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1910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133600" y="381000"/>
            <a:ext cx="38862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মিঃ কার্টুন মিষ্টি খাচ্ছে। </a:t>
            </a:r>
            <a:endParaRPr lang="en-US" sz="2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6477000" y="6019800"/>
            <a:ext cx="9784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467600" y="5791200"/>
            <a:ext cx="13716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মিষ্টি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971800" y="1219200"/>
            <a:ext cx="7620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62000" y="2438400"/>
            <a:ext cx="2209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ক্রিয়া পদ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5526 L 0.02743 0.18613 C 0.03368 0.17017 0.03733 0.1489 0.03733 0.12763 C 0.03733 0.10104 0.03368 0.07977 0.02743 0.06381 L 0 1.90751E-6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1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3329 C 0.00851 -0.03329 0.01563 -0.02612 0.01563 -0.01665 C 0.01563 -0.00763 0.00851 -2.36994E-6 -3.33333E-6 -2.36994E-6 C -0.00885 -2.36994E-6 -0.01562 -0.00763 -0.01562 -0.01665 C -0.01562 -0.02612 -0.00885 -0.03329 -3.33333E-6 -0.03329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428 C 0.00729 -0.02428 0.0125 -0.01735 0.0125 -0.00833 C 0.0125 0.00069 0.00729 0.00901 3.33333E-6 0.00901 C -0.00677 0.00901 -0.0125 0.00069 -0.0125 -0.00833 C -0.0125 -0.01735 -0.00677 -0.02428 3.33333E-6 -0.02428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62" grpId="0" build="allAtOnce" animBg="1"/>
      <p:bldP spid="63" grpId="0" animBg="1"/>
      <p:bldP spid="64" grpId="0" animBg="1"/>
      <p:bldP spid="65" grpId="0" animBg="1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815" t="3739" r="6815"/>
          <a:stretch>
            <a:fillRect/>
          </a:stretch>
        </p:blipFill>
        <p:spPr>
          <a:xfrm>
            <a:off x="304800" y="304800"/>
            <a:ext cx="8229600" cy="481913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04800" y="5105400"/>
            <a:ext cx="8458200" cy="14906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ম্যানেজিং কমেটির সভাপতি রহমান সাহেব  প্রতি বছর সরকারের দেয়া বিনামূল্যের বই  নিজ হাতে  ছাত্র-ছাত্রীদের মাঝে বিতরণ করেন। </a:t>
            </a:r>
            <a:endParaRPr lang="en-US" sz="3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Minus 4"/>
          <p:cNvSpPr/>
          <p:nvPr/>
        </p:nvSpPr>
        <p:spPr>
          <a:xfrm>
            <a:off x="3124200" y="6400800"/>
            <a:ext cx="2667000" cy="3048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1600200"/>
            <a:ext cx="6477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E42ED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আজকের পাঠ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E42EDB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3626584"/>
            <a:ext cx="5562600" cy="16312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0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কারক</a:t>
            </a:r>
            <a:endParaRPr lang="en-US" sz="100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14350"/>
            <a:ext cx="7772400" cy="36004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br>
              <a:rPr lang="bn-BD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7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বাক্যস্থিত ক্রিয়াপদ         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67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67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অন্যান্য পদ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72000"/>
            <a:ext cx="5486400" cy="17526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115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</a:t>
            </a:r>
          </a:p>
        </p:txBody>
      </p:sp>
      <p:sp>
        <p:nvSpPr>
          <p:cNvPr id="4" name="Curved Left Arrow 3"/>
          <p:cNvSpPr/>
          <p:nvPr/>
        </p:nvSpPr>
        <p:spPr>
          <a:xfrm>
            <a:off x="4953000" y="1905000"/>
            <a:ext cx="1066800" cy="2209800"/>
          </a:xfrm>
          <a:prstGeom prst="curvedLeftArrow">
            <a:avLst>
              <a:gd name="adj1" fmla="val 24066"/>
              <a:gd name="adj2" fmla="val 50000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2565737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 </a:t>
            </a:r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019800" y="28194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oy 4.bmp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914400" y="0"/>
            <a:ext cx="6248400" cy="6858000"/>
          </a:xfrm>
        </p:spPr>
      </p:pic>
      <p:pic>
        <p:nvPicPr>
          <p:cNvPr id="9" name="Content Placeholder 7" descr="toy 4.bmp"/>
          <p:cNvPicPr>
            <a:picLocks noChangeAspect="1"/>
          </p:cNvPicPr>
          <p:nvPr/>
        </p:nvPicPr>
        <p:blipFill>
          <a:blip r:embed="rId3"/>
          <a:srcRect l="22785" t="70000" r="63291" b="16667"/>
          <a:stretch>
            <a:fillRect/>
          </a:stretch>
        </p:blipFill>
        <p:spPr>
          <a:xfrm>
            <a:off x="457200" y="4800600"/>
            <a:ext cx="838200" cy="914400"/>
          </a:xfrm>
          <a:prstGeom prst="ellipse">
            <a:avLst/>
          </a:prstGeom>
        </p:spPr>
      </p:pic>
      <p:pic>
        <p:nvPicPr>
          <p:cNvPr id="10" name="Content Placeholder 7" descr="toy 4.bmp"/>
          <p:cNvPicPr>
            <a:picLocks noChangeAspect="1"/>
          </p:cNvPicPr>
          <p:nvPr/>
        </p:nvPicPr>
        <p:blipFill>
          <a:blip r:embed="rId3"/>
          <a:srcRect l="31646" r="32911" b="60000"/>
          <a:stretch>
            <a:fillRect/>
          </a:stretch>
        </p:blipFill>
        <p:spPr>
          <a:xfrm>
            <a:off x="1066800" y="-76200"/>
            <a:ext cx="2133600" cy="2743200"/>
          </a:xfrm>
          <a:prstGeom prst="smileyFace">
            <a:avLst/>
          </a:prstGeom>
        </p:spPr>
      </p:pic>
      <p:pic>
        <p:nvPicPr>
          <p:cNvPr id="12" name="Content Placeholder 7" descr="toy 4.bmp"/>
          <p:cNvPicPr>
            <a:picLocks noChangeAspect="1"/>
          </p:cNvPicPr>
          <p:nvPr/>
        </p:nvPicPr>
        <p:blipFill>
          <a:blip r:embed="rId3"/>
          <a:srcRect l="67074" t="53333" r="19512" b="35556"/>
          <a:stretch>
            <a:fillRect/>
          </a:stretch>
        </p:blipFill>
        <p:spPr>
          <a:xfrm>
            <a:off x="3276600" y="3657600"/>
            <a:ext cx="838200" cy="762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Rectangle 12"/>
          <p:cNvSpPr/>
          <p:nvPr/>
        </p:nvSpPr>
        <p:spPr>
          <a:xfrm>
            <a:off x="5029200" y="3962400"/>
            <a:ext cx="10668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6800" y="2743200"/>
            <a:ext cx="3810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ছেলেটি গিটার বাজাচ্ছে। </a:t>
            </a:r>
            <a:r>
              <a:rPr lang="bn-BD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0625 0.00902 C -0.00764 0.01111 -0.00834 0.01389 -0.00834 0.01666 C -0.00834 0.0199 -0.00764 0.02268 -0.00625 0.0243 L 3.33333E-6 0.03333 " pathEditMode="relative" rAng="0" ptsTypes="FffFF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0955 0.01157 C 0.01164 0.01412 0.0125 0.01782 0.0125 0.02176 C 0.0125 0.02616 0.01164 0.02963 0.00955 0.03241 L -3.33333E-6 0.04444 " pathEditMode="relative" rAng="0" ptsTypes="FffFF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222 L 0.00607 -0.01643 C 0.00746 -0.01528 0.00816 -0.01342 0.00816 -0.01134 C 0.00816 -0.00926 0.00746 -0.00741 0.00607 -0.00602 L 3.33333E-6 -1.11111E-6 " pathEditMode="relative" rAng="0" ptsTypes="FffFF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340</Words>
  <Application>Microsoft Office PowerPoint</Application>
  <PresentationFormat>On-screen Show (4:3)</PresentationFormat>
  <Paragraphs>83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সবাইকে শুভেচ্ছা</vt:lpstr>
      <vt:lpstr>Slide 2</vt:lpstr>
      <vt:lpstr>বাংলা ২য় পত্র</vt:lpstr>
      <vt:lpstr>Slide 4</vt:lpstr>
      <vt:lpstr>Slide 5</vt:lpstr>
      <vt:lpstr>Slide 6</vt:lpstr>
      <vt:lpstr>Slide 7</vt:lpstr>
      <vt:lpstr>                   সংজ্ঞা বাক্যস্থিত ক্রিয়াপদ                            ও            অন্যান্য পদ</vt:lpstr>
      <vt:lpstr>Slide 9</vt:lpstr>
      <vt:lpstr>Slide 10</vt:lpstr>
      <vt:lpstr>Slide 11</vt:lpstr>
      <vt:lpstr>জেলেরা মাছ ধরছে </vt:lpstr>
      <vt:lpstr>Slide 13</vt:lpstr>
      <vt:lpstr>Slide 14</vt:lpstr>
      <vt:lpstr>Slide 15</vt:lpstr>
      <vt:lpstr>Slide 16</vt:lpstr>
      <vt:lpstr>দলীয় কাজ 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SHARIF AHAMED</cp:lastModifiedBy>
  <cp:revision>329</cp:revision>
  <dcterms:created xsi:type="dcterms:W3CDTF">2006-08-16T00:00:00Z</dcterms:created>
  <dcterms:modified xsi:type="dcterms:W3CDTF">2019-11-05T01:02:14Z</dcterms:modified>
</cp:coreProperties>
</file>