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77" r:id="rId9"/>
    <p:sldId id="263" r:id="rId10"/>
    <p:sldId id="278" r:id="rId11"/>
    <p:sldId id="271" r:id="rId12"/>
    <p:sldId id="270" r:id="rId13"/>
    <p:sldId id="273" r:id="rId14"/>
    <p:sldId id="264" r:id="rId15"/>
    <p:sldId id="265" r:id="rId16"/>
    <p:sldId id="266" r:id="rId17"/>
    <p:sldId id="267" r:id="rId18"/>
    <p:sldId id="268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9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133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22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4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84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52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11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81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21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94FF-7A32-42DB-AC2A-5E8072523E7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0EE5-4828-4C92-ABD5-C37FEF72ED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96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2834" y="468703"/>
            <a:ext cx="5930537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6970" y="1875452"/>
            <a:ext cx="5480180" cy="388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1265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6789" y="550416"/>
            <a:ext cx="495082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3824" y="1427925"/>
            <a:ext cx="4030976" cy="3148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20686" y="4807616"/>
            <a:ext cx="745889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xmlns="" val="388027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645" y="276602"/>
            <a:ext cx="54080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ক্লায়েন্ট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403" y="1223379"/>
            <a:ext cx="6027937" cy="31516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03503" y="4678532"/>
            <a:ext cx="816745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সব কম্পিউটার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কোনো ধরনের তথ্য নেয় তাকে ক্লায়েন্ট বলে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44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373" y="2547891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042" y="2547891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1371600" y="763497"/>
            <a:ext cx="880888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পৌঁছানোর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060" y="3059676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/>
          <p:cNvCxnSpPr/>
          <p:nvPr/>
        </p:nvCxnSpPr>
        <p:spPr bwMode="auto">
          <a:xfrm>
            <a:off x="4250627" y="3340371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 bwMode="auto">
          <a:xfrm flipH="1">
            <a:off x="2654988" y="3239371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1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303" y="3107893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1515291" y="5376224"/>
            <a:ext cx="254725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1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474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3097" y="532661"/>
            <a:ext cx="420623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মিডিয়া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4" t="15439" r="9814" b="20671"/>
          <a:stretch/>
        </p:blipFill>
        <p:spPr>
          <a:xfrm>
            <a:off x="1811046" y="2408355"/>
            <a:ext cx="2592278" cy="306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78331" y="1496463"/>
            <a:ext cx="979787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বস্তু ব্যবহার করে কম্পিউটারগুলো জুড়ে দেওয়া হয় সেটা হচ্ছে মিডিয়া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9992" y="2408356"/>
            <a:ext cx="2725445" cy="3062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08176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204" y="204873"/>
            <a:ext cx="61134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এডাপ্টার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NIC)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2" t="13970" r="9191" b="8606"/>
          <a:stretch/>
        </p:blipFill>
        <p:spPr>
          <a:xfrm>
            <a:off x="7214317" y="3747532"/>
            <a:ext cx="3641124" cy="21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284" y="3747532"/>
            <a:ext cx="3767898" cy="231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550637" y="996479"/>
            <a:ext cx="11026503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 কার্ড (এনআইসি) একটি কম্পিউটার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উপাদান যা একটি কম্পিউটারকে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সাথে সংযুক্ত করার অনুমতি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দেয়।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03675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7296" y="892399"/>
            <a:ext cx="6724650" cy="3781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0226" y="4740674"/>
            <a:ext cx="921598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ক্লায়েন্টের কাছে ব্যবহারের জন্য যে সকল সুযোগ-সুবিধা দেওয়া হয় ,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সবই হচ্ছে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8412" y="200255"/>
            <a:ext cx="3540034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77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745" y="1666782"/>
            <a:ext cx="5708340" cy="2932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592287" y="736926"/>
            <a:ext cx="3892730" cy="5478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982" y="5175681"/>
            <a:ext cx="933930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18476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829" y="3310022"/>
            <a:ext cx="70459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ctr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তালিকা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3909" y="575269"/>
            <a:ext cx="429768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3726" y="1622137"/>
            <a:ext cx="40625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দলে বিভক্ত হবে</a:t>
            </a:r>
          </a:p>
        </p:txBody>
      </p:sp>
    </p:spTree>
    <p:extLst>
      <p:ext uri="{BB962C8B-B14F-4D97-AF65-F5344CB8AC3E}">
        <p14:creationId xmlns:p14="http://schemas.microsoft.com/office/powerpoint/2010/main" xmlns="" val="14925871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2548" y="166531"/>
            <a:ext cx="2481943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ln w="1905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1905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928" y="1017388"/>
            <a:ext cx="62856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ব্যবহার করে কম্পিউটারগুলো জুড়ে দেওয়া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260" y="1565794"/>
            <a:ext cx="19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6392" y="1547423"/>
            <a:ext cx="183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7260" y="2254023"/>
            <a:ext cx="166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7872" y="2314666"/>
            <a:ext cx="205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প্রটোকল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20" y="3003977"/>
            <a:ext cx="368423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NIC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938" y="3773403"/>
            <a:ext cx="5353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Network Internet Card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3280" y="3796534"/>
            <a:ext cx="559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Interface Card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799" y="5354380"/>
            <a:ext cx="193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157" y="4488396"/>
            <a:ext cx="615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Interface Control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3280" y="4488396"/>
            <a:ext cx="627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Network Interface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Center.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7977" y="1285813"/>
            <a:ext cx="1837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খ.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5231" y="5198219"/>
            <a:ext cx="559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Network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Interface Card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41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8674" y="554771"/>
            <a:ext cx="359228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31" y="1781775"/>
            <a:ext cx="4625615" cy="3221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979402" y="5136727"/>
            <a:ext cx="10375953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বিদ্যালয়ে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46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155" y="1558561"/>
            <a:ext cx="9705702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7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gqbvj</a:t>
            </a:r>
            <a:r>
              <a:rPr lang="en-US" sz="7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nv‡mb</a:t>
            </a:r>
            <a:endParaRPr lang="en-US" sz="72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5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5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5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BwjqUMÄ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iv. we. D”P </a:t>
            </a:r>
            <a:r>
              <a:rPr lang="en-US" sz="4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r>
              <a:rPr lang="en-US" sz="4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vD`Kvw›`,Kzwgjøv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endParaRPr lang="en-US" sz="4800" dirty="0"/>
          </a:p>
        </p:txBody>
      </p:sp>
      <p:pic>
        <p:nvPicPr>
          <p:cNvPr id="3" name="Picture 2" descr="wU2EY57xej9nbTZLFM8qncTu08qvmH4o0nmbzrd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77" y="1796257"/>
            <a:ext cx="1828572" cy="18285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83586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1" y="1416942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1" y="2323494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69156" y="5332769"/>
            <a:ext cx="7242463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1"/>
          <a:stretch/>
        </p:blipFill>
        <p:spPr>
          <a:xfrm>
            <a:off x="1753835" y="2290621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22913" y="401373"/>
            <a:ext cx="428461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5121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831" y="1294693"/>
            <a:ext cx="6584695" cy="27515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i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: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472" y="1242441"/>
            <a:ext cx="2468732" cy="29936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040545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587" y="1577266"/>
            <a:ext cx="6360559" cy="42403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056709" y="909507"/>
            <a:ext cx="561702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চিত্র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টি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তে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পাচ্ছি</a:t>
            </a:r>
            <a:r>
              <a:rPr 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1167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0277" y="2697610"/>
            <a:ext cx="500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937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3385" y="1967702"/>
            <a:ext cx="880368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এই পাঠ শেষে শিক্ষার্থীরা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…</a:t>
            </a:r>
            <a:r>
              <a:rPr lang="bn-BD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/>
                <a:cs typeface="NikoshBAN" pitchFamily="2" charset="0"/>
              </a:rPr>
              <a:t> </a:t>
            </a:r>
            <a:endParaRPr lang="en-US" sz="36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/>
              <a:cs typeface="NikoshBAN" pitchFamily="2" charset="0"/>
            </a:endParaRPr>
          </a:p>
          <a:p>
            <a:pPr marL="623888" indent="-623888" algn="just">
              <a:defRPr/>
            </a:pPr>
            <a:endParaRPr lang="en-US" sz="3600" b="1" i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/>
              <a:cs typeface="NikoshBAN" pitchFamily="2" charset="0"/>
            </a:endParaRPr>
          </a:p>
          <a:p>
            <a:pPr marL="623888" indent="-623888" algn="just">
              <a:buFont typeface="Wingdings" panose="05000000000000000000" pitchFamily="2" charset="2"/>
              <a:buChar char="§"/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বিভিন্ন যন্ত্রপাতি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39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4377" y="393687"/>
            <a:ext cx="58652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4532" y="1040018"/>
            <a:ext cx="6779867" cy="3476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02982" y="4617303"/>
            <a:ext cx="981002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ততোধিক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কোনো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45124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2" r="75175" b="71780"/>
          <a:stretch/>
        </p:blipFill>
        <p:spPr>
          <a:xfrm>
            <a:off x="2041864" y="1020932"/>
            <a:ext cx="7785715" cy="3648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17967" y="4864963"/>
            <a:ext cx="544721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50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3279" y="0"/>
            <a:ext cx="483325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      </a:t>
            </a:r>
            <a:r>
              <a:rPr lang="bn-BD" sz="4000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149" y="875211"/>
            <a:ext cx="5342707" cy="3818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06355" y="4795897"/>
            <a:ext cx="8309498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শক্তিশালী কম্পিউটার যেটি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অন্য কম্পিউটারকে  নানা রকম সেবা দিয়ে থাকে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অনেক গুলো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থাকতে পারে 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9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369</Words>
  <Application>Microsoft Office PowerPoint</Application>
  <PresentationFormat>Custom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SHARIF AHAMED</cp:lastModifiedBy>
  <cp:revision>369</cp:revision>
  <dcterms:created xsi:type="dcterms:W3CDTF">2019-06-18T13:54:38Z</dcterms:created>
  <dcterms:modified xsi:type="dcterms:W3CDTF">2019-11-05T01:12:15Z</dcterms:modified>
</cp:coreProperties>
</file>