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CDAD-826B-4BD7-95F9-28C0212CEBE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14424-11E5-4331-93BC-58A902D9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2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5429"/>
            <a:ext cx="12192000" cy="5965372"/>
          </a:xfrm>
        </p:spPr>
      </p:pic>
      <p:sp>
        <p:nvSpPr>
          <p:cNvPr id="5" name="Rounded Rectangle 4"/>
          <p:cNvSpPr/>
          <p:nvPr/>
        </p:nvSpPr>
        <p:spPr>
          <a:xfrm>
            <a:off x="464457" y="5921829"/>
            <a:ext cx="11611429" cy="9361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শিক্ষার্থীরা তিনটি দলে বিভক্ত হয়ে পাহাড়পুর বিহারে প্রাপ্ত প্রত্নতাত্ত্বিক নিদর্শন সম্পর্কে আলোচনা করবে এবং নিজেদের মতামত তুলে ধরবে।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2432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বৌদ্ধবিহার ধ্বংস হয় কিভাবে?ব্যাখ্যা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51542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143" y="3993696"/>
            <a:ext cx="2674257" cy="1042761"/>
          </a:xfrm>
        </p:spPr>
        <p:txBody>
          <a:bodyPr>
            <a:norm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2857" y="5675086"/>
            <a:ext cx="11829143" cy="1182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 ঐতিহাসিক গুরুত্ব ব্যাখ্যা করো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657" y="4008210"/>
            <a:ext cx="4749800" cy="1325563"/>
          </a:xfrm>
        </p:spPr>
        <p:txBody>
          <a:bodyPr>
            <a:no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হাফেজ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4641942" y="747676"/>
            <a:ext cx="3399059" cy="57626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915945" y="1554521"/>
            <a:ext cx="5246914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6438211" y="1554521"/>
            <a:ext cx="5244273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তৃতীয়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পাহা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ড়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পু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র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৪০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মিনিট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25" y="1817007"/>
            <a:ext cx="1943817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006337"/>
              </p:ext>
            </p:extLst>
          </p:nvPr>
        </p:nvGraphicFramePr>
        <p:xfrm>
          <a:off x="5638800" y="3614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6147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8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984" y="1219200"/>
            <a:ext cx="2031999" cy="782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2612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শিক্ষার্থী-</a:t>
            </a: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46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071" y="917802"/>
            <a:ext cx="3053104" cy="897618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সোমপুর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04" y="2264229"/>
            <a:ext cx="4178638" cy="31350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42" y="174172"/>
            <a:ext cx="4122057" cy="433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298"/>
            <a:ext cx="3891304" cy="30387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7543" y="5399315"/>
            <a:ext cx="7895771" cy="1458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সোমপুর বিহার ভারতীয় উপমহাদেশে অবস্থিত সবচেয়ে বড় বৌদ্ধমন্দর। এ বিহারের আয়তন ২৭ একর।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2457" cy="48728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0"/>
            <a:ext cx="6139543" cy="4872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829" y="365126"/>
            <a:ext cx="3309258" cy="694418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স্নান ঘাট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486400"/>
            <a:ext cx="12192000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স্নান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ঘাট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সোমপুর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বিহারের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বাইরের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দেয়াল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</a:rPr>
              <a:t>  ৪৯ </a:t>
            </a:r>
            <a:r>
              <a:rPr lang="en-US" sz="3600" dirty="0" err="1" smtClean="0">
                <a:solidFill>
                  <a:schemeClr val="tx1"/>
                </a:solidFill>
              </a:rPr>
              <a:t>মিটার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দক্ষিণ-পূর্ব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কোণে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অবস্থিত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52106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3783466"/>
            <a:ext cx="10515600" cy="1325563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গন্ধেশ্বরীর মন্দির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500914"/>
            <a:ext cx="12192000" cy="11466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গন্ধেশ্বরীর মন্দিরটি স্নান ঘাট থেকে বার দশমিক দুই দূরে দক্ষিণ-পশ্চিমে অবস্থিত।মন্দিরটির ভেতরে ছয় দশমিন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মিটার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 তিন দশমিক ছয় পাঁচ মিটার আয়তনের হল ঘর এবং একদিকে ছোট কক্ষে পূজার স্থান নির্দিষ্ট ছিল।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0543" y="804123"/>
            <a:ext cx="2572657" cy="825046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সত্যপীর ভিটা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8" y="1484027"/>
            <a:ext cx="5160736" cy="31895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54" y="1484026"/>
            <a:ext cx="4912178" cy="318957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72218" y="5065485"/>
            <a:ext cx="10493829" cy="1045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সত্যপীর ভিটাটি সোমপুর বিহারের দেয়াল থেকে ১২২ মিটার পূর্বে অবস্থিত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ভিটার প্রধান মন্দিরটি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দক্ষিণমুখী ও চতুষ্কোণ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মন্দির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প্রাংগনে ১৩২টি নিবেদন স্তুপ আছে।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5" y="1484370"/>
            <a:ext cx="3832225" cy="30744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3021580"/>
            <a:ext cx="3424919" cy="2755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1" y="0"/>
            <a:ext cx="4734606" cy="3744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657" y="205469"/>
            <a:ext cx="2500086" cy="810532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জৈন বিহার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96228" y="4992913"/>
            <a:ext cx="6792685" cy="1553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নওগা জেলার পাহাড়পুরে অন্তর্গত দূটি বিহার ছিল.৪৩৮-৭৯ খ্রিষ্টাব্দে একটি লিপিতে জানা যায় ,এ স্থানে বট-গোহালী বা গোয়াল-ভিটায় জৈন গুরু আচার্য  গুহনন্দী একটি ‘জৈন বিহার’ নির্মাণ করেন।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227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Shonar Bangla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শিখনফল</vt:lpstr>
      <vt:lpstr>সোমপুর</vt:lpstr>
      <vt:lpstr>স্নান ঘাট </vt:lpstr>
      <vt:lpstr>গন্ধেশ্বরীর মন্দির</vt:lpstr>
      <vt:lpstr>সত্যপীর ভিটা</vt:lpstr>
      <vt:lpstr>জৈন বিহার</vt:lpstr>
      <vt:lpstr> </vt:lpstr>
      <vt:lpstr>মূল্যায়ন</vt:lpstr>
      <vt:lpstr>বাড়ির কাজ</vt:lpstr>
      <vt:lpstr>আল্লাহ হাফেজ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2019-11-05T03:45:00Z</dcterms:created>
  <dcterms:modified xsi:type="dcterms:W3CDTF">2019-11-05T10:36:38Z</dcterms:modified>
</cp:coreProperties>
</file>