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75" r:id="rId2"/>
    <p:sldId id="258" r:id="rId3"/>
    <p:sldId id="276" r:id="rId4"/>
    <p:sldId id="259" r:id="rId5"/>
    <p:sldId id="280" r:id="rId6"/>
    <p:sldId id="261" r:id="rId7"/>
    <p:sldId id="271" r:id="rId8"/>
    <p:sldId id="263" r:id="rId9"/>
    <p:sldId id="278" r:id="rId10"/>
    <p:sldId id="272" r:id="rId11"/>
    <p:sldId id="281" r:id="rId12"/>
    <p:sldId id="267" r:id="rId13"/>
    <p:sldId id="279" r:id="rId14"/>
    <p:sldId id="265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82436" autoAdjust="0"/>
  </p:normalViewPr>
  <p:slideViewPr>
    <p:cSldViewPr>
      <p:cViewPr varScale="1">
        <p:scale>
          <a:sx n="58" d="100"/>
          <a:sy n="58" d="100"/>
        </p:scale>
        <p:origin x="148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3CB25-2AA0-48C2-A1D7-780E5B0E09A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ED1485-9A7C-4DE6-924B-54CE72D7964F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bn-BD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শর্করা</a:t>
          </a:r>
          <a:endParaRPr lang="en-US" sz="36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5CF9D2E1-0D0B-4263-BE49-6509A8933AA7}" type="parTrans" cxnId="{481BFFAF-E95A-4D3B-B0FE-78E18048379F}">
      <dgm:prSet/>
      <dgm:spPr>
        <a:solidFill>
          <a:schemeClr val="accent1"/>
        </a:solidFill>
        <a:ln w="28575"/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4BEE54C-5BDB-4127-B5C8-7F1F0C1E1A0A}" type="sibTrans" cxnId="{481BFFAF-E95A-4D3B-B0FE-78E18048379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054C068-94E8-46D4-A021-145CD588D6B5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38100"/>
      </dgm:spPr>
      <dgm:t>
        <a:bodyPr/>
        <a:lstStyle/>
        <a:p>
          <a:r>
            <a:rPr lang="bn-BD" sz="24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আমিষ</a:t>
          </a:r>
          <a:endParaRPr lang="en-US" sz="2400" dirty="0">
            <a:solidFill>
              <a:schemeClr val="accent6">
                <a:lumMod val="5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D624CD24-80DF-40E5-AEA5-CC0E11FF1FDD}" type="parTrans" cxnId="{63639188-5F2E-4FBF-B706-7EC96F965D62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DC9276D-222D-4D25-BDFA-3CFEA5AC72A3}" type="sibTrans" cxnId="{63639188-5F2E-4FBF-B706-7EC96F965D62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BBDDEFC-0B4F-4F53-8747-CAD048E7879D}">
      <dgm:prSet phldrT="[Text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rgbClr val="00B050"/>
          </a:solidFill>
        </a:ln>
      </dgm:spPr>
      <dgm:t>
        <a:bodyPr/>
        <a:lstStyle/>
        <a:p>
          <a:r>
            <a:rPr lang="bn-BD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স্নেহ বা তেল</a:t>
          </a:r>
          <a:endParaRPr lang="en-US" sz="28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A6479967-B514-4519-AB79-471838A00A23}" type="parTrans" cxnId="{36EC95C9-8D9D-4657-B56A-2400C4AAEF90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C829CBD-0C91-4AE3-8BF2-3FA27A8F7D97}" type="sibTrans" cxnId="{36EC95C9-8D9D-4657-B56A-2400C4AAEF90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2240651-7EAC-4FC3-BD7B-775806BB1823}">
      <dgm:prSet phldrT="[Text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  <a:ln>
          <a:solidFill>
            <a:srgbClr val="0070C0"/>
          </a:solidFill>
        </a:ln>
      </dgm:spPr>
      <dgm:t>
        <a:bodyPr/>
        <a:lstStyle/>
        <a:p>
          <a:r>
            <a:rPr lang="bn-BD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পানি</a:t>
          </a:r>
          <a:endParaRPr lang="en-US" sz="36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BEA63CDB-B4B2-439E-B007-FCCB2F53F61A}" type="parTrans" cxnId="{06F20343-1682-4794-ADF3-8798DD409C3A}">
      <dgm:prSet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0F2BCA2-FB06-43AC-9F64-C8A2DFAB9522}" type="sibTrans" cxnId="{06F20343-1682-4794-ADF3-8798DD409C3A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83C243E-41D9-41DC-9648-175D9B2A826F}">
      <dgm:prSet phldrT="[Text]"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  <a:ln>
          <a:solidFill>
            <a:srgbClr val="00B0F0"/>
          </a:solidFill>
        </a:ln>
      </dgm:spPr>
      <dgm:t>
        <a:bodyPr/>
        <a:lstStyle/>
        <a:p>
          <a:r>
            <a:rPr lang="bn-BD" sz="2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ভিটামিন</a:t>
          </a:r>
          <a:endParaRPr lang="en-US" sz="20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1D7AA722-C92C-4B0D-88F2-6D0E2FA10222}" type="parTrans" cxnId="{5BA247BE-42FB-4C2B-9957-2FBE4D720BC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63364B3-7CDB-4B4E-B834-16DE96CB37C9}" type="sibTrans" cxnId="{5BA247BE-42FB-4C2B-9957-2FBE4D720BC2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DCDD19B-CAAB-4AF9-BF04-ACF51BBF1F07}">
      <dgm:prSet phldrT="[Text]"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  <a:ln>
          <a:solidFill>
            <a:srgbClr val="0070C0"/>
          </a:solidFill>
        </a:ln>
      </dgm:spPr>
      <dgm:t>
        <a:bodyPr/>
        <a:lstStyle/>
        <a:p>
          <a:r>
            <a:rPr lang="bn-BD" sz="28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rPr>
            <a:t>খনিজ</a:t>
          </a:r>
          <a:r>
            <a:rPr lang="bn-BD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rPr>
            <a:t> লবণ</a:t>
          </a:r>
          <a:endParaRPr lang="en-US" sz="2800" dirty="0">
            <a:solidFill>
              <a:srgbClr val="00B0F0"/>
            </a:solidFill>
            <a:latin typeface="NikoshBAN" pitchFamily="2" charset="0"/>
            <a:cs typeface="NikoshBAN" pitchFamily="2" charset="0"/>
          </a:endParaRPr>
        </a:p>
      </dgm:t>
    </dgm:pt>
    <dgm:pt modelId="{A8504EC7-B5DB-47DD-A3CD-148B2DC203C5}" type="parTrans" cxnId="{AC099B9A-7140-45DB-B9B5-5FAA88B07E9F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947F3A9-10C5-4B2C-8F0A-6B313D820C78}" type="sibTrans" cxnId="{AC099B9A-7140-45DB-B9B5-5FAA88B07E9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CD321FB-9CB8-4AD1-9809-12A4F27E8E8A}">
      <dgm:prSet phldrT="[Text]" custT="1"/>
      <dgm:spPr>
        <a:solidFill>
          <a:schemeClr val="accent2">
            <a:lumMod val="20000"/>
            <a:lumOff val="80000"/>
          </a:schemeClr>
        </a:solidFill>
        <a:ln w="76200">
          <a:solidFill>
            <a:srgbClr val="0070C0"/>
          </a:solidFill>
        </a:ln>
      </dgm:spPr>
      <dgm:t>
        <a:bodyPr/>
        <a:lstStyle/>
        <a:p>
          <a:pPr algn="l"/>
          <a:r>
            <a: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খাদ্যের উপাদান</a:t>
          </a:r>
          <a:endParaRPr lang="en-US" sz="20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398D6557-8253-485A-9C6C-EDF28012B6E1}" type="sibTrans" cxnId="{B8641134-8924-491C-B01B-A5064C31920A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3FBD3EB-7713-4335-96A4-5DB2990158CD}" type="parTrans" cxnId="{B8641134-8924-491C-B01B-A5064C31920A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FC10245-E75B-4F5F-BF47-ED9D876E7D7D}" type="pres">
      <dgm:prSet presAssocID="{08C3CB25-2AA0-48C2-A1D7-780E5B0E09A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BB946E-09AA-47AE-B22E-9605FC90713B}" type="pres">
      <dgm:prSet presAssocID="{6CD321FB-9CB8-4AD1-9809-12A4F27E8E8A}" presName="centerShape" presStyleLbl="node0" presStyleIdx="0" presStyleCnt="1" custScaleX="107338" custScaleY="84976"/>
      <dgm:spPr/>
      <dgm:t>
        <a:bodyPr/>
        <a:lstStyle/>
        <a:p>
          <a:endParaRPr lang="en-US"/>
        </a:p>
      </dgm:t>
    </dgm:pt>
    <dgm:pt modelId="{FD44732F-4AAE-405F-B450-1ADD946957B6}" type="pres">
      <dgm:prSet presAssocID="{5CF9D2E1-0D0B-4263-BE49-6509A8933AA7}" presName="parTrans" presStyleLbl="sibTrans2D1" presStyleIdx="0" presStyleCnt="6" custScaleX="183021"/>
      <dgm:spPr/>
      <dgm:t>
        <a:bodyPr/>
        <a:lstStyle/>
        <a:p>
          <a:endParaRPr lang="en-US"/>
        </a:p>
      </dgm:t>
    </dgm:pt>
    <dgm:pt modelId="{522F79BE-A3B9-4878-A02D-6B84DD34D573}" type="pres">
      <dgm:prSet presAssocID="{5CF9D2E1-0D0B-4263-BE49-6509A8933AA7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8A6089D0-5618-4954-BF50-7C13534D1417}" type="pres">
      <dgm:prSet presAssocID="{BDED1485-9A7C-4DE6-924B-54CE72D7964F}" presName="node" presStyleLbl="node1" presStyleIdx="0" presStyleCnt="6" custScaleX="1162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684A28-C625-4AEA-A559-BAB586E67282}" type="pres">
      <dgm:prSet presAssocID="{D624CD24-80DF-40E5-AEA5-CC0E11FF1FDD}" presName="parTrans" presStyleLbl="sibTrans2D1" presStyleIdx="1" presStyleCnt="6" custAng="21387520" custScaleX="181600"/>
      <dgm:spPr/>
      <dgm:t>
        <a:bodyPr/>
        <a:lstStyle/>
        <a:p>
          <a:endParaRPr lang="en-US"/>
        </a:p>
      </dgm:t>
    </dgm:pt>
    <dgm:pt modelId="{D3500C5F-DA85-4275-925C-6C50C901E1B7}" type="pres">
      <dgm:prSet presAssocID="{D624CD24-80DF-40E5-AEA5-CC0E11FF1FDD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945A3818-9F95-492F-8AE3-96C42372CB87}" type="pres">
      <dgm:prSet presAssocID="{E054C068-94E8-46D4-A021-145CD588D6B5}" presName="node" presStyleLbl="node1" presStyleIdx="1" presStyleCnt="6" custScaleX="94713" custScaleY="94019" custRadScaleRad="119498" custRadScaleInc="-77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0DA8F7-69BC-4DC6-8580-4238400C1621}" type="pres">
      <dgm:prSet presAssocID="{1D7AA722-C92C-4B0D-88F2-6D0E2FA10222}" presName="parTrans" presStyleLbl="sibTrans2D1" presStyleIdx="2" presStyleCnt="6" custAng="151365" custScaleX="170315"/>
      <dgm:spPr/>
      <dgm:t>
        <a:bodyPr/>
        <a:lstStyle/>
        <a:p>
          <a:endParaRPr lang="en-US"/>
        </a:p>
      </dgm:t>
    </dgm:pt>
    <dgm:pt modelId="{8F8BEAFD-0E2F-4702-A902-45A386548828}" type="pres">
      <dgm:prSet presAssocID="{1D7AA722-C92C-4B0D-88F2-6D0E2FA10222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BCBB2642-ED25-4FD2-8F12-12A99CEC362C}" type="pres">
      <dgm:prSet presAssocID="{683C243E-41D9-41DC-9648-175D9B2A826F}" presName="node" presStyleLbl="node1" presStyleIdx="2" presStyleCnt="6" custRadScaleRad="118713" custRadScaleInc="-110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E76850-0D5E-46ED-B240-F69682C808AC}" type="pres">
      <dgm:prSet presAssocID="{A8504EC7-B5DB-47DD-A3CD-148B2DC203C5}" presName="parTrans" presStyleLbl="sibTrans2D1" presStyleIdx="3" presStyleCnt="6" custScaleX="198138"/>
      <dgm:spPr/>
      <dgm:t>
        <a:bodyPr/>
        <a:lstStyle/>
        <a:p>
          <a:endParaRPr lang="en-US"/>
        </a:p>
      </dgm:t>
    </dgm:pt>
    <dgm:pt modelId="{2CB5CF47-A982-4EC1-B176-31254225CADF}" type="pres">
      <dgm:prSet presAssocID="{A8504EC7-B5DB-47DD-A3CD-148B2DC203C5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1997CFF3-AAA2-4D35-8992-4AA6D1DEABD3}" type="pres">
      <dgm:prSet presAssocID="{DDCDD19B-CAAB-4AF9-BF04-ACF51BBF1F07}" presName="node" presStyleLbl="node1" presStyleIdx="3" presStyleCnt="6" custRadScaleRad="97800" custRadScaleInc="-32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0DAA4E-5EF2-40A6-84EE-47E39356F6CC}" type="pres">
      <dgm:prSet presAssocID="{A6479967-B514-4519-AB79-471838A00A23}" presName="parTrans" presStyleLbl="sibTrans2D1" presStyleIdx="4" presStyleCnt="6" custScaleX="182431"/>
      <dgm:spPr/>
      <dgm:t>
        <a:bodyPr/>
        <a:lstStyle/>
        <a:p>
          <a:endParaRPr lang="en-US"/>
        </a:p>
      </dgm:t>
    </dgm:pt>
    <dgm:pt modelId="{3D308529-6DDD-4378-890E-D452033454C7}" type="pres">
      <dgm:prSet presAssocID="{A6479967-B514-4519-AB79-471838A00A23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1D559B8F-5CF3-4AE0-BC42-4A806C78C7D0}" type="pres">
      <dgm:prSet presAssocID="{4BBDDEFC-0B4F-4F53-8747-CAD048E7879D}" presName="node" presStyleLbl="node1" presStyleIdx="4" presStyleCnt="6" custRadScaleRad="110660" custRadScaleInc="-25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C6B2D0-2EC5-49B2-A21B-2964C9B5CB5D}" type="pres">
      <dgm:prSet presAssocID="{BEA63CDB-B4B2-439E-B007-FCCB2F53F61A}" presName="parTrans" presStyleLbl="sibTrans2D1" presStyleIdx="5" presStyleCnt="6" custAng="450768" custScaleX="183778"/>
      <dgm:spPr/>
      <dgm:t>
        <a:bodyPr/>
        <a:lstStyle/>
        <a:p>
          <a:endParaRPr lang="en-US"/>
        </a:p>
      </dgm:t>
    </dgm:pt>
    <dgm:pt modelId="{055B0326-17E5-4B49-8A9A-33E6336EC7EF}" type="pres">
      <dgm:prSet presAssocID="{BEA63CDB-B4B2-439E-B007-FCCB2F53F61A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ED7589F4-DA76-469B-8AC0-973860024E82}" type="pres">
      <dgm:prSet presAssocID="{D2240651-7EAC-4FC3-BD7B-775806BB1823}" presName="node" presStyleLbl="node1" presStyleIdx="5" presStyleCnt="6" custRadScaleRad="108275" custRadScaleInc="159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C8A0E4-903A-449B-AA38-B264B87F7EEA}" type="presOf" srcId="{4BBDDEFC-0B4F-4F53-8747-CAD048E7879D}" destId="{1D559B8F-5CF3-4AE0-BC42-4A806C78C7D0}" srcOrd="0" destOrd="0" presId="urn:microsoft.com/office/officeart/2005/8/layout/radial5"/>
    <dgm:cxn modelId="{CD8BE4BD-751D-4A23-83D7-D627F9B54AAD}" type="presOf" srcId="{BEA63CDB-B4B2-439E-B007-FCCB2F53F61A}" destId="{055B0326-17E5-4B49-8A9A-33E6336EC7EF}" srcOrd="1" destOrd="0" presId="urn:microsoft.com/office/officeart/2005/8/layout/radial5"/>
    <dgm:cxn modelId="{1AE32659-716C-403F-BD52-521C7B1637DF}" type="presOf" srcId="{A8504EC7-B5DB-47DD-A3CD-148B2DC203C5}" destId="{C7E76850-0D5E-46ED-B240-F69682C808AC}" srcOrd="0" destOrd="0" presId="urn:microsoft.com/office/officeart/2005/8/layout/radial5"/>
    <dgm:cxn modelId="{36EC95C9-8D9D-4657-B56A-2400C4AAEF90}" srcId="{6CD321FB-9CB8-4AD1-9809-12A4F27E8E8A}" destId="{4BBDDEFC-0B4F-4F53-8747-CAD048E7879D}" srcOrd="4" destOrd="0" parTransId="{A6479967-B514-4519-AB79-471838A00A23}" sibTransId="{1C829CBD-0C91-4AE3-8BF2-3FA27A8F7D97}"/>
    <dgm:cxn modelId="{96196B86-41A5-4A0E-8E7A-89BEA82A6475}" type="presOf" srcId="{A6479967-B514-4519-AB79-471838A00A23}" destId="{860DAA4E-5EF2-40A6-84EE-47E39356F6CC}" srcOrd="0" destOrd="0" presId="urn:microsoft.com/office/officeart/2005/8/layout/radial5"/>
    <dgm:cxn modelId="{B6DE8DCB-6D6A-4D78-878A-EF7F46A1C535}" type="presOf" srcId="{BDED1485-9A7C-4DE6-924B-54CE72D7964F}" destId="{8A6089D0-5618-4954-BF50-7C13534D1417}" srcOrd="0" destOrd="0" presId="urn:microsoft.com/office/officeart/2005/8/layout/radial5"/>
    <dgm:cxn modelId="{97CB3708-702A-40FC-B42F-82FBB2561BA2}" type="presOf" srcId="{D2240651-7EAC-4FC3-BD7B-775806BB1823}" destId="{ED7589F4-DA76-469B-8AC0-973860024E82}" srcOrd="0" destOrd="0" presId="urn:microsoft.com/office/officeart/2005/8/layout/radial5"/>
    <dgm:cxn modelId="{13815BA3-1580-4F47-9CD2-F5DEE3F3B05F}" type="presOf" srcId="{1D7AA722-C92C-4B0D-88F2-6D0E2FA10222}" destId="{8F8BEAFD-0E2F-4702-A902-45A386548828}" srcOrd="1" destOrd="0" presId="urn:microsoft.com/office/officeart/2005/8/layout/radial5"/>
    <dgm:cxn modelId="{31267E6B-8719-4374-91E1-5FAEEDFE33B2}" type="presOf" srcId="{A8504EC7-B5DB-47DD-A3CD-148B2DC203C5}" destId="{2CB5CF47-A982-4EC1-B176-31254225CADF}" srcOrd="1" destOrd="0" presId="urn:microsoft.com/office/officeart/2005/8/layout/radial5"/>
    <dgm:cxn modelId="{9368061D-DF61-4E0D-B643-921A10B80CF1}" type="presOf" srcId="{08C3CB25-2AA0-48C2-A1D7-780E5B0E09AB}" destId="{9FC10245-E75B-4F5F-BF47-ED9D876E7D7D}" srcOrd="0" destOrd="0" presId="urn:microsoft.com/office/officeart/2005/8/layout/radial5"/>
    <dgm:cxn modelId="{984D58C8-CBC8-4038-AED3-45664F5E9553}" type="presOf" srcId="{D624CD24-80DF-40E5-AEA5-CC0E11FF1FDD}" destId="{CC684A28-C625-4AEA-A559-BAB586E67282}" srcOrd="0" destOrd="0" presId="urn:microsoft.com/office/officeart/2005/8/layout/radial5"/>
    <dgm:cxn modelId="{8CBA4EDA-CEFE-4B09-B4E8-B202CCBA7BD8}" type="presOf" srcId="{1D7AA722-C92C-4B0D-88F2-6D0E2FA10222}" destId="{DD0DA8F7-69BC-4DC6-8580-4238400C1621}" srcOrd="0" destOrd="0" presId="urn:microsoft.com/office/officeart/2005/8/layout/radial5"/>
    <dgm:cxn modelId="{F9CD25DA-5410-4070-827E-D5802A6D969E}" type="presOf" srcId="{5CF9D2E1-0D0B-4263-BE49-6509A8933AA7}" destId="{522F79BE-A3B9-4878-A02D-6B84DD34D573}" srcOrd="1" destOrd="0" presId="urn:microsoft.com/office/officeart/2005/8/layout/radial5"/>
    <dgm:cxn modelId="{B8641134-8924-491C-B01B-A5064C31920A}" srcId="{08C3CB25-2AA0-48C2-A1D7-780E5B0E09AB}" destId="{6CD321FB-9CB8-4AD1-9809-12A4F27E8E8A}" srcOrd="0" destOrd="0" parTransId="{33FBD3EB-7713-4335-96A4-5DB2990158CD}" sibTransId="{398D6557-8253-485A-9C6C-EDF28012B6E1}"/>
    <dgm:cxn modelId="{3C7FD298-B618-4B37-88F4-F95BAC07CAB5}" type="presOf" srcId="{E054C068-94E8-46D4-A021-145CD588D6B5}" destId="{945A3818-9F95-492F-8AE3-96C42372CB87}" srcOrd="0" destOrd="0" presId="urn:microsoft.com/office/officeart/2005/8/layout/radial5"/>
    <dgm:cxn modelId="{BC426FDE-BEEA-4BEB-8172-A99C8476F790}" type="presOf" srcId="{A6479967-B514-4519-AB79-471838A00A23}" destId="{3D308529-6DDD-4378-890E-D452033454C7}" srcOrd="1" destOrd="0" presId="urn:microsoft.com/office/officeart/2005/8/layout/radial5"/>
    <dgm:cxn modelId="{00D0F0B9-D934-4323-9E48-2D64F75CE9AA}" type="presOf" srcId="{683C243E-41D9-41DC-9648-175D9B2A826F}" destId="{BCBB2642-ED25-4FD2-8F12-12A99CEC362C}" srcOrd="0" destOrd="0" presId="urn:microsoft.com/office/officeart/2005/8/layout/radial5"/>
    <dgm:cxn modelId="{C4E5CB49-999C-448A-A000-867546BAA193}" type="presOf" srcId="{DDCDD19B-CAAB-4AF9-BF04-ACF51BBF1F07}" destId="{1997CFF3-AAA2-4D35-8992-4AA6D1DEABD3}" srcOrd="0" destOrd="0" presId="urn:microsoft.com/office/officeart/2005/8/layout/radial5"/>
    <dgm:cxn modelId="{F5DC628C-EB1C-4E9E-815D-CFD3FABAB626}" type="presOf" srcId="{D624CD24-80DF-40E5-AEA5-CC0E11FF1FDD}" destId="{D3500C5F-DA85-4275-925C-6C50C901E1B7}" srcOrd="1" destOrd="0" presId="urn:microsoft.com/office/officeart/2005/8/layout/radial5"/>
    <dgm:cxn modelId="{63639188-5F2E-4FBF-B706-7EC96F965D62}" srcId="{6CD321FB-9CB8-4AD1-9809-12A4F27E8E8A}" destId="{E054C068-94E8-46D4-A021-145CD588D6B5}" srcOrd="1" destOrd="0" parTransId="{D624CD24-80DF-40E5-AEA5-CC0E11FF1FDD}" sibTransId="{5DC9276D-222D-4D25-BDFA-3CFEA5AC72A3}"/>
    <dgm:cxn modelId="{A20FD6E7-2762-4C99-8D8D-3D07159EFD31}" type="presOf" srcId="{6CD321FB-9CB8-4AD1-9809-12A4F27E8E8A}" destId="{04BB946E-09AA-47AE-B22E-9605FC90713B}" srcOrd="0" destOrd="0" presId="urn:microsoft.com/office/officeart/2005/8/layout/radial5"/>
    <dgm:cxn modelId="{2FF2B190-7888-4614-B80E-F33EE5A198AE}" type="presOf" srcId="{BEA63CDB-B4B2-439E-B007-FCCB2F53F61A}" destId="{65C6B2D0-2EC5-49B2-A21B-2964C9B5CB5D}" srcOrd="0" destOrd="0" presId="urn:microsoft.com/office/officeart/2005/8/layout/radial5"/>
    <dgm:cxn modelId="{5BA247BE-42FB-4C2B-9957-2FBE4D720BC2}" srcId="{6CD321FB-9CB8-4AD1-9809-12A4F27E8E8A}" destId="{683C243E-41D9-41DC-9648-175D9B2A826F}" srcOrd="2" destOrd="0" parTransId="{1D7AA722-C92C-4B0D-88F2-6D0E2FA10222}" sibTransId="{663364B3-7CDB-4B4E-B834-16DE96CB37C9}"/>
    <dgm:cxn modelId="{481BFFAF-E95A-4D3B-B0FE-78E18048379F}" srcId="{6CD321FB-9CB8-4AD1-9809-12A4F27E8E8A}" destId="{BDED1485-9A7C-4DE6-924B-54CE72D7964F}" srcOrd="0" destOrd="0" parTransId="{5CF9D2E1-0D0B-4263-BE49-6509A8933AA7}" sibTransId="{44BEE54C-5BDB-4127-B5C8-7F1F0C1E1A0A}"/>
    <dgm:cxn modelId="{06F20343-1682-4794-ADF3-8798DD409C3A}" srcId="{6CD321FB-9CB8-4AD1-9809-12A4F27E8E8A}" destId="{D2240651-7EAC-4FC3-BD7B-775806BB1823}" srcOrd="5" destOrd="0" parTransId="{BEA63CDB-B4B2-439E-B007-FCCB2F53F61A}" sibTransId="{E0F2BCA2-FB06-43AC-9F64-C8A2DFAB9522}"/>
    <dgm:cxn modelId="{401600C0-B8E5-4A78-9118-73AA1BF53E78}" type="presOf" srcId="{5CF9D2E1-0D0B-4263-BE49-6509A8933AA7}" destId="{FD44732F-4AAE-405F-B450-1ADD946957B6}" srcOrd="0" destOrd="0" presId="urn:microsoft.com/office/officeart/2005/8/layout/radial5"/>
    <dgm:cxn modelId="{AC099B9A-7140-45DB-B9B5-5FAA88B07E9F}" srcId="{6CD321FB-9CB8-4AD1-9809-12A4F27E8E8A}" destId="{DDCDD19B-CAAB-4AF9-BF04-ACF51BBF1F07}" srcOrd="3" destOrd="0" parTransId="{A8504EC7-B5DB-47DD-A3CD-148B2DC203C5}" sibTransId="{4947F3A9-10C5-4B2C-8F0A-6B313D820C78}"/>
    <dgm:cxn modelId="{0C20EB31-B25E-4402-99DB-A0890189301D}" type="presParOf" srcId="{9FC10245-E75B-4F5F-BF47-ED9D876E7D7D}" destId="{04BB946E-09AA-47AE-B22E-9605FC90713B}" srcOrd="0" destOrd="0" presId="urn:microsoft.com/office/officeart/2005/8/layout/radial5"/>
    <dgm:cxn modelId="{95473F45-17B8-434F-8CC2-1FF9D7B80484}" type="presParOf" srcId="{9FC10245-E75B-4F5F-BF47-ED9D876E7D7D}" destId="{FD44732F-4AAE-405F-B450-1ADD946957B6}" srcOrd="1" destOrd="0" presId="urn:microsoft.com/office/officeart/2005/8/layout/radial5"/>
    <dgm:cxn modelId="{FE494E8F-209B-449C-8416-EF7BE66A6DDC}" type="presParOf" srcId="{FD44732F-4AAE-405F-B450-1ADD946957B6}" destId="{522F79BE-A3B9-4878-A02D-6B84DD34D573}" srcOrd="0" destOrd="0" presId="urn:microsoft.com/office/officeart/2005/8/layout/radial5"/>
    <dgm:cxn modelId="{E1E6C0C0-AE2F-4183-AC06-D1D17216F786}" type="presParOf" srcId="{9FC10245-E75B-4F5F-BF47-ED9D876E7D7D}" destId="{8A6089D0-5618-4954-BF50-7C13534D1417}" srcOrd="2" destOrd="0" presId="urn:microsoft.com/office/officeart/2005/8/layout/radial5"/>
    <dgm:cxn modelId="{4A878C6C-DFBB-4EE8-90E5-A6450AA8CBD4}" type="presParOf" srcId="{9FC10245-E75B-4F5F-BF47-ED9D876E7D7D}" destId="{CC684A28-C625-4AEA-A559-BAB586E67282}" srcOrd="3" destOrd="0" presId="urn:microsoft.com/office/officeart/2005/8/layout/radial5"/>
    <dgm:cxn modelId="{51B05B58-0C8B-4545-9048-1C6B57343756}" type="presParOf" srcId="{CC684A28-C625-4AEA-A559-BAB586E67282}" destId="{D3500C5F-DA85-4275-925C-6C50C901E1B7}" srcOrd="0" destOrd="0" presId="urn:microsoft.com/office/officeart/2005/8/layout/radial5"/>
    <dgm:cxn modelId="{7539546B-345B-4E37-A354-CFA37DBE5FA4}" type="presParOf" srcId="{9FC10245-E75B-4F5F-BF47-ED9D876E7D7D}" destId="{945A3818-9F95-492F-8AE3-96C42372CB87}" srcOrd="4" destOrd="0" presId="urn:microsoft.com/office/officeart/2005/8/layout/radial5"/>
    <dgm:cxn modelId="{236E02A2-6913-4302-8A93-DD81F6923C6C}" type="presParOf" srcId="{9FC10245-E75B-4F5F-BF47-ED9D876E7D7D}" destId="{DD0DA8F7-69BC-4DC6-8580-4238400C1621}" srcOrd="5" destOrd="0" presId="urn:microsoft.com/office/officeart/2005/8/layout/radial5"/>
    <dgm:cxn modelId="{F43EFB05-96D5-4BA4-A89E-90B609DD3D9D}" type="presParOf" srcId="{DD0DA8F7-69BC-4DC6-8580-4238400C1621}" destId="{8F8BEAFD-0E2F-4702-A902-45A386548828}" srcOrd="0" destOrd="0" presId="urn:microsoft.com/office/officeart/2005/8/layout/radial5"/>
    <dgm:cxn modelId="{F5B43AE0-49DA-4363-9B8E-183571FB593B}" type="presParOf" srcId="{9FC10245-E75B-4F5F-BF47-ED9D876E7D7D}" destId="{BCBB2642-ED25-4FD2-8F12-12A99CEC362C}" srcOrd="6" destOrd="0" presId="urn:microsoft.com/office/officeart/2005/8/layout/radial5"/>
    <dgm:cxn modelId="{D4EDC621-EF9B-4AF0-A44E-253AB3719C87}" type="presParOf" srcId="{9FC10245-E75B-4F5F-BF47-ED9D876E7D7D}" destId="{C7E76850-0D5E-46ED-B240-F69682C808AC}" srcOrd="7" destOrd="0" presId="urn:microsoft.com/office/officeart/2005/8/layout/radial5"/>
    <dgm:cxn modelId="{5F2FED55-F8CB-45D1-AC10-B326BB843815}" type="presParOf" srcId="{C7E76850-0D5E-46ED-B240-F69682C808AC}" destId="{2CB5CF47-A982-4EC1-B176-31254225CADF}" srcOrd="0" destOrd="0" presId="urn:microsoft.com/office/officeart/2005/8/layout/radial5"/>
    <dgm:cxn modelId="{E0B3471A-4F40-4BC6-BD72-6E139CD304D2}" type="presParOf" srcId="{9FC10245-E75B-4F5F-BF47-ED9D876E7D7D}" destId="{1997CFF3-AAA2-4D35-8992-4AA6D1DEABD3}" srcOrd="8" destOrd="0" presId="urn:microsoft.com/office/officeart/2005/8/layout/radial5"/>
    <dgm:cxn modelId="{304517D8-F223-434B-8868-0D67B8169021}" type="presParOf" srcId="{9FC10245-E75B-4F5F-BF47-ED9D876E7D7D}" destId="{860DAA4E-5EF2-40A6-84EE-47E39356F6CC}" srcOrd="9" destOrd="0" presId="urn:microsoft.com/office/officeart/2005/8/layout/radial5"/>
    <dgm:cxn modelId="{F01087CA-DC72-4B5B-818A-8333516FBA65}" type="presParOf" srcId="{860DAA4E-5EF2-40A6-84EE-47E39356F6CC}" destId="{3D308529-6DDD-4378-890E-D452033454C7}" srcOrd="0" destOrd="0" presId="urn:microsoft.com/office/officeart/2005/8/layout/radial5"/>
    <dgm:cxn modelId="{63868DBC-BCB4-4B16-B528-67075902CA12}" type="presParOf" srcId="{9FC10245-E75B-4F5F-BF47-ED9D876E7D7D}" destId="{1D559B8F-5CF3-4AE0-BC42-4A806C78C7D0}" srcOrd="10" destOrd="0" presId="urn:microsoft.com/office/officeart/2005/8/layout/radial5"/>
    <dgm:cxn modelId="{E4C39FB2-488E-4423-8C1D-F5928C0599FB}" type="presParOf" srcId="{9FC10245-E75B-4F5F-BF47-ED9D876E7D7D}" destId="{65C6B2D0-2EC5-49B2-A21B-2964C9B5CB5D}" srcOrd="11" destOrd="0" presId="urn:microsoft.com/office/officeart/2005/8/layout/radial5"/>
    <dgm:cxn modelId="{135C7ABD-7981-4F56-B57A-8647145F9B82}" type="presParOf" srcId="{65C6B2D0-2EC5-49B2-A21B-2964C9B5CB5D}" destId="{055B0326-17E5-4B49-8A9A-33E6336EC7EF}" srcOrd="0" destOrd="0" presId="urn:microsoft.com/office/officeart/2005/8/layout/radial5"/>
    <dgm:cxn modelId="{261F663D-FC48-4901-9DB0-7E6FF45B137F}" type="presParOf" srcId="{9FC10245-E75B-4F5F-BF47-ED9D876E7D7D}" destId="{ED7589F4-DA76-469B-8AC0-973860024E8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FF89E-47A2-46FC-949B-8D04BB746DAB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EC6D2-461D-450D-AEB8-85E1CA2E9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784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EC6D2-461D-450D-AEB8-85E1CA2E989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06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7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3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8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4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0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2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0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5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7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6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8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3.jpeg"/><Relationship Id="rId7" Type="http://schemas.openxmlformats.org/officeDocument/2006/relationships/image" Target="../media/image2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openxmlformats.org/officeDocument/2006/relationships/image" Target="../media/image37.jpeg"/><Relationship Id="rId4" Type="http://schemas.openxmlformats.org/officeDocument/2006/relationships/image" Target="../media/image34.jpeg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47800"/>
            <a:ext cx="685800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33600" y="4572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</a:rPr>
              <a:t>সবাইকে স্বাগতম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7467600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667000"/>
            <a:ext cx="8458200" cy="28623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শ্রেণীঃ চতুর্থ                 সময়ঃ৪০ মিনিট </a:t>
            </a:r>
          </a:p>
          <a:p>
            <a:r>
              <a:rPr lang="bn-BD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  প্রাথমিক বিজ্ঞান    </a:t>
            </a:r>
            <a:endParaRPr lang="en-US" sz="3600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শিরোনামঃ খাদ্য</a:t>
            </a:r>
          </a:p>
          <a:p>
            <a:r>
              <a:rPr lang="bn-BD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পাঠ্যাংশঃ আমরা কেন-----উৎসের নাম লিখ।</a:t>
            </a:r>
            <a:endParaRPr lang="en-US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0"/>
            <a:ext cx="480060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  <a:scene3d>
            <a:camera prst="perspectiveBelow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bn-BD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362200"/>
            <a:ext cx="7848600" cy="2554545"/>
          </a:xfrm>
          <a:prstGeom prst="rect">
            <a:avLst/>
          </a:prstGeom>
          <a:ln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গোলাম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মোস্তফা</a:t>
            </a:r>
            <a:endParaRPr lang="en-US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সহকারি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চেংগাড়া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গাংনী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মেহে</a:t>
            </a:r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পুর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IN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38100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Left"/>
              <a:lightRig rig="threePt" dir="t"/>
            </a:scene3d>
          </a:bodyPr>
          <a:lstStyle/>
          <a:p>
            <a:pPr algn="ctr"/>
            <a:r>
              <a:rPr lang="bn-BD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514600"/>
            <a:ext cx="8458200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৮.৪.১ খাদ্যের উৎস সম্পর্কে বলতে পারবে।</a:t>
            </a:r>
          </a:p>
          <a:p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৮.৪.২ উদ্ভিদ থেকে প্রাপ্ত খাদ্যের নাম বলতে </a:t>
            </a:r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৮.৪.৩ প্রাণী থেকে প্রাপ্ত খাদ্যের নাম বলতে পারবে।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৮.৪.৪ খাদ্যের প্রকারভেদ বলতে পারবে।</a:t>
            </a:r>
            <a:endParaRPr lang="en-US" sz="4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0"/>
            <a:ext cx="4114800" cy="274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810000"/>
            <a:ext cx="4114800" cy="27432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2" y="717724"/>
            <a:ext cx="4113998" cy="25877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17724"/>
            <a:ext cx="4114800" cy="2587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533400"/>
            <a:ext cx="5105400" cy="1015663"/>
          </a:xfrm>
          <a:prstGeom prst="rect">
            <a:avLst/>
          </a:prstGeom>
          <a:solidFill>
            <a:srgbClr val="92D050"/>
          </a:solidFill>
          <a:ln w="38100">
            <a:noFill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977526"/>
            <a:ext cx="4800600" cy="3531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3124200" y="2819400"/>
            <a:ext cx="281840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endParaRPr lang="en-US" sz="9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5181600"/>
            <a:ext cx="54102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উদ্ভিদ থেকে প্রাপ্ত খাবার</a:t>
            </a:r>
            <a:endParaRPr lang="en-US" sz="36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teamed_rice_in_bowl_01.jpg"/>
          <p:cNvPicPr>
            <a:picLocks noChangeAspect="1"/>
          </p:cNvPicPr>
          <p:nvPr/>
        </p:nvPicPr>
        <p:blipFill>
          <a:blip r:embed="rId2" cstate="print"/>
          <a:srcRect l="8084" r="7607" b="5970"/>
          <a:stretch>
            <a:fillRect/>
          </a:stretch>
        </p:blipFill>
        <p:spPr>
          <a:xfrm>
            <a:off x="304800" y="457200"/>
            <a:ext cx="2667000" cy="29718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838200" y="3550945"/>
            <a:ext cx="10230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ভাত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81800" y="3581400"/>
            <a:ext cx="1309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রুটি</a:t>
            </a:r>
            <a:endParaRPr lang="en-US" sz="3600" dirty="0">
              <a:solidFill>
                <a:schemeClr val="accent2"/>
              </a:solidFill>
            </a:endParaRPr>
          </a:p>
        </p:txBody>
      </p:sp>
      <p:pic>
        <p:nvPicPr>
          <p:cNvPr id="10" name="Picture 9" descr="China badam-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8500" y="533400"/>
            <a:ext cx="2590800" cy="2895600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3175096" y="3827944"/>
            <a:ext cx="24080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চীনা বাদাম 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72" y="533400"/>
            <a:ext cx="27940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029200"/>
            <a:ext cx="59436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cap="all" dirty="0" smtClean="0">
                <a:ln w="381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প্রাণী থেকে প্রাপ্ত খাবার</a:t>
            </a:r>
            <a:endParaRPr lang="en-US" sz="4000" b="1" cap="all" dirty="0">
              <a:ln w="381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3581400"/>
            <a:ext cx="17167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মাছ</a:t>
            </a:r>
            <a:endParaRPr lang="en-US" sz="4800" b="1" dirty="0"/>
          </a:p>
        </p:txBody>
      </p:sp>
      <p:sp>
        <p:nvSpPr>
          <p:cNvPr id="9" name="Rectangle 8"/>
          <p:cNvSpPr/>
          <p:nvPr/>
        </p:nvSpPr>
        <p:spPr>
          <a:xfrm>
            <a:off x="3657600" y="3581400"/>
            <a:ext cx="15680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মাংস</a:t>
            </a:r>
            <a:endParaRPr lang="en-US" sz="4400" b="1" dirty="0"/>
          </a:p>
        </p:txBody>
      </p:sp>
      <p:sp>
        <p:nvSpPr>
          <p:cNvPr id="10" name="Rectangle 9"/>
          <p:cNvSpPr/>
          <p:nvPr/>
        </p:nvSpPr>
        <p:spPr>
          <a:xfrm>
            <a:off x="7086600" y="3692604"/>
            <a:ext cx="13918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ডিম</a:t>
            </a:r>
            <a:endParaRPr lang="en-US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000"/>
            <a:ext cx="2580000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0"/>
            <a:ext cx="26670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3" r="5050"/>
          <a:stretch/>
        </p:blipFill>
        <p:spPr>
          <a:xfrm>
            <a:off x="6096000" y="762000"/>
            <a:ext cx="2743199" cy="2590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600" y="381000"/>
            <a:ext cx="3962400" cy="2667000"/>
            <a:chOff x="228600" y="533400"/>
            <a:chExt cx="3733800" cy="2362200"/>
          </a:xfrm>
        </p:grpSpPr>
        <p:sp>
          <p:nvSpPr>
            <p:cNvPr id="3" name="Rectangle 2"/>
            <p:cNvSpPr/>
            <p:nvPr/>
          </p:nvSpPr>
          <p:spPr>
            <a:xfrm>
              <a:off x="228600" y="533400"/>
              <a:ext cx="3733800" cy="2362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aas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685800"/>
              <a:ext cx="1883229" cy="1905000"/>
            </a:xfrm>
            <a:prstGeom prst="rect">
              <a:avLst/>
            </a:prstGeom>
          </p:spPr>
        </p:pic>
        <p:pic>
          <p:nvPicPr>
            <p:cNvPr id="5" name="Picture 4" descr="Steamed_rice_in_bowl_01.jpg"/>
            <p:cNvPicPr>
              <a:picLocks noChangeAspect="1"/>
            </p:cNvPicPr>
            <p:nvPr/>
          </p:nvPicPr>
          <p:blipFill>
            <a:blip r:embed="rId3" cstate="print"/>
            <a:srcRect l="8084" r="7607" b="5970"/>
            <a:stretch>
              <a:fillRect/>
            </a:stretch>
          </p:blipFill>
          <p:spPr>
            <a:xfrm>
              <a:off x="2209800" y="685800"/>
              <a:ext cx="1563077" cy="18161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1095675" y="3068050"/>
            <a:ext cx="19812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শর্করা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04800" y="3657600"/>
            <a:ext cx="3886200" cy="2362200"/>
            <a:chOff x="381000" y="4038600"/>
            <a:chExt cx="3810000" cy="2286000"/>
          </a:xfrm>
        </p:grpSpPr>
        <p:sp>
          <p:nvSpPr>
            <p:cNvPr id="8" name="Rectangle 7"/>
            <p:cNvSpPr/>
            <p:nvPr/>
          </p:nvSpPr>
          <p:spPr>
            <a:xfrm>
              <a:off x="381000" y="4038600"/>
              <a:ext cx="3810000" cy="228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China badam-2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8400" y="4186084"/>
              <a:ext cx="1600200" cy="162212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5" name="Group 14"/>
          <p:cNvGrpSpPr/>
          <p:nvPr/>
        </p:nvGrpSpPr>
        <p:grpSpPr>
          <a:xfrm>
            <a:off x="4724400" y="381000"/>
            <a:ext cx="3886200" cy="2590800"/>
            <a:chOff x="4953000" y="609600"/>
            <a:chExt cx="3733800" cy="2590800"/>
          </a:xfrm>
        </p:grpSpPr>
        <p:sp>
          <p:nvSpPr>
            <p:cNvPr id="12" name="Rectangle 11"/>
            <p:cNvSpPr/>
            <p:nvPr/>
          </p:nvSpPr>
          <p:spPr>
            <a:xfrm>
              <a:off x="4953000" y="609600"/>
              <a:ext cx="3733800" cy="2590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qq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5400" y="990600"/>
              <a:ext cx="1678622" cy="1676400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5334000" y="3429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0" y="2935069"/>
            <a:ext cx="15240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আমিষ</a:t>
            </a:r>
            <a:endParaRPr lang="en-US" sz="36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0194" y="6099805"/>
            <a:ext cx="28956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স্নেহ বা তেল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800600" y="3581400"/>
            <a:ext cx="3810000" cy="2362200"/>
            <a:chOff x="4800600" y="3886200"/>
            <a:chExt cx="3810000" cy="2362200"/>
          </a:xfrm>
        </p:grpSpPr>
        <p:sp>
          <p:nvSpPr>
            <p:cNvPr id="16" name="Rectangle 15"/>
            <p:cNvSpPr/>
            <p:nvPr/>
          </p:nvSpPr>
          <p:spPr>
            <a:xfrm>
              <a:off x="4800600" y="3886200"/>
              <a:ext cx="3810000" cy="2362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imkkage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05600" y="4114800"/>
              <a:ext cx="1783237" cy="152400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5943600" y="6039854"/>
            <a:ext cx="182880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ভিটামিন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2539425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আলু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67000" y="2539425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0" y="22860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ডিম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34830" y="2305351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মাছ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17470" y="5442244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62200" y="5410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চিনা বাদাম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81600" y="5334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34200" y="5257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কলা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45" y="3810000"/>
            <a:ext cx="1739766" cy="16250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334" y="3818066"/>
            <a:ext cx="1657503" cy="149619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771171"/>
            <a:ext cx="17272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9" grpId="0" animBg="1"/>
      <p:bldP spid="22" grpId="0" animBg="1"/>
      <p:bldP spid="24" grpId="0"/>
      <p:bldP spid="25" grpId="0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38200" y="457200"/>
            <a:ext cx="3962400" cy="2514600"/>
            <a:chOff x="838200" y="457200"/>
            <a:chExt cx="3962400" cy="2209800"/>
          </a:xfrm>
        </p:grpSpPr>
        <p:sp>
          <p:nvSpPr>
            <p:cNvPr id="10" name="Rectangle 9"/>
            <p:cNvSpPr/>
            <p:nvPr/>
          </p:nvSpPr>
          <p:spPr>
            <a:xfrm>
              <a:off x="838200" y="457200"/>
              <a:ext cx="3962400" cy="2209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image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609600"/>
              <a:ext cx="1905000" cy="1828800"/>
            </a:xfrm>
            <a:prstGeom prst="rect">
              <a:avLst/>
            </a:prstGeom>
          </p:spPr>
        </p:pic>
        <p:pic>
          <p:nvPicPr>
            <p:cNvPr id="12" name="Picture 11" descr="b2648.jpg"/>
            <p:cNvPicPr>
              <a:picLocks noChangeAspect="1"/>
            </p:cNvPicPr>
            <p:nvPr/>
          </p:nvPicPr>
          <p:blipFill>
            <a:blip r:embed="rId3" cstate="print"/>
            <a:srcRect l="8798" t="11765" r="9084" b="23529"/>
            <a:stretch>
              <a:fillRect/>
            </a:stretch>
          </p:blipFill>
          <p:spPr>
            <a:xfrm>
              <a:off x="2971800" y="609600"/>
              <a:ext cx="1600200" cy="182880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6400800" y="1391334"/>
            <a:ext cx="26670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খনিজ লবণ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5029200" y="1219200"/>
            <a:ext cx="1219200" cy="91440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914400" y="3581400"/>
            <a:ext cx="4038600" cy="2514600"/>
            <a:chOff x="685800" y="3581400"/>
            <a:chExt cx="4038600" cy="2514600"/>
          </a:xfrm>
        </p:grpSpPr>
        <p:sp>
          <p:nvSpPr>
            <p:cNvPr id="21" name="Rectangle 20"/>
            <p:cNvSpPr/>
            <p:nvPr/>
          </p:nvSpPr>
          <p:spPr>
            <a:xfrm>
              <a:off x="685800" y="3581400"/>
              <a:ext cx="4038600" cy="2514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isolated-glass-of-water-white.jpg"/>
            <p:cNvPicPr>
              <a:picLocks noChangeAspect="1"/>
            </p:cNvPicPr>
            <p:nvPr/>
          </p:nvPicPr>
          <p:blipFill>
            <a:blip r:embed="rId4" cstate="print"/>
            <a:srcRect l="37500" t="5556" r="15000" b="4444"/>
            <a:stretch>
              <a:fillRect/>
            </a:stretch>
          </p:blipFill>
          <p:spPr>
            <a:xfrm>
              <a:off x="838200" y="3886200"/>
              <a:ext cx="1981200" cy="1981200"/>
            </a:xfrm>
            <a:prstGeom prst="rect">
              <a:avLst/>
            </a:prstGeom>
          </p:spPr>
        </p:pic>
        <p:pic>
          <p:nvPicPr>
            <p:cNvPr id="23" name="Picture 22" descr="water.jpg"/>
            <p:cNvPicPr>
              <a:picLocks noChangeAspect="1"/>
            </p:cNvPicPr>
            <p:nvPr/>
          </p:nvPicPr>
          <p:blipFill>
            <a:blip r:embed="rId5" cstate="print"/>
            <a:srcRect l="6000" r="52000"/>
            <a:stretch>
              <a:fillRect/>
            </a:stretch>
          </p:blipFill>
          <p:spPr>
            <a:xfrm>
              <a:off x="2895600" y="4038600"/>
              <a:ext cx="1600200" cy="1804416"/>
            </a:xfrm>
            <a:prstGeom prst="rect">
              <a:avLst/>
            </a:prstGeom>
          </p:spPr>
        </p:pic>
      </p:grpSp>
      <p:sp>
        <p:nvSpPr>
          <p:cNvPr id="25" name="Right Arrow 24"/>
          <p:cNvSpPr/>
          <p:nvPr/>
        </p:nvSpPr>
        <p:spPr>
          <a:xfrm>
            <a:off x="5105400" y="4343400"/>
            <a:ext cx="1295400" cy="9144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29400" y="4484757"/>
            <a:ext cx="2430379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 animBg="1"/>
      <p:bldP spid="20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94520031"/>
              </p:ext>
            </p:extLst>
          </p:nvPr>
        </p:nvGraphicFramePr>
        <p:xfrm>
          <a:off x="457200" y="381000"/>
          <a:ext cx="8229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0" y="28956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BB946E-09AA-47AE-B22E-9605FC907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4BB946E-09AA-47AE-B22E-9605FC907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44732F-4AAE-405F-B450-1ADD94695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D44732F-4AAE-405F-B450-1ADD94695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6089D0-5618-4954-BF50-7C13534D1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8A6089D0-5618-4954-BF50-7C13534D1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684A28-C625-4AEA-A559-BAB586E672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CC684A28-C625-4AEA-A559-BAB586E672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5A3818-9F95-492F-8AE3-96C42372C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945A3818-9F95-492F-8AE3-96C42372CB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0DA8F7-69BC-4DC6-8580-4238400C1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D0DA8F7-69BC-4DC6-8580-4238400C16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BB2642-ED25-4FD2-8F12-12A99CEC36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BCBB2642-ED25-4FD2-8F12-12A99CEC36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E76850-0D5E-46ED-B240-F69682C80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C7E76850-0D5E-46ED-B240-F69682C808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97CFF3-AAA2-4D35-8992-4AA6D1DEA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1997CFF3-AAA2-4D35-8992-4AA6D1DEAB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0DAA4E-5EF2-40A6-84EE-47E39356F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60DAA4E-5EF2-40A6-84EE-47E39356F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559B8F-5CF3-4AE0-BC42-4A806C78C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D559B8F-5CF3-4AE0-BC42-4A806C78C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C6B2D0-2EC5-49B2-A21B-2964C9B5C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65C6B2D0-2EC5-49B2-A21B-2964C9B5C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7589F4-DA76-469B-8AC0-973860024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ED7589F4-DA76-469B-8AC0-973860024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imary - 2018 - (B.Version.) - Class-4 Science PDF Web.pdf - Foxit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8" t="20392" r="35831" b="10588"/>
          <a:stretch/>
        </p:blipFill>
        <p:spPr>
          <a:xfrm>
            <a:off x="993254" y="1753904"/>
            <a:ext cx="3461793" cy="4615724"/>
          </a:xfrm>
          <a:prstGeom prst="rect">
            <a:avLst/>
          </a:prstGeom>
        </p:spPr>
      </p:pic>
      <p:pic>
        <p:nvPicPr>
          <p:cNvPr id="4" name="Picture 3" descr="Primary - 2018 - (B.Version.) - Class-4 Science PDF Web.pdf - Foxit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 t="23333" r="35833" b="9216"/>
          <a:stretch/>
        </p:blipFill>
        <p:spPr>
          <a:xfrm>
            <a:off x="4838700" y="1752600"/>
            <a:ext cx="3543300" cy="4617028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609600" y="228600"/>
            <a:ext cx="7772400" cy="15240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 পাঠ্য বই এর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 নং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বের কর।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591372"/>
              </p:ext>
            </p:extLst>
          </p:nvPr>
        </p:nvGraphicFramePr>
        <p:xfrm>
          <a:off x="1066800" y="2103059"/>
          <a:ext cx="7391400" cy="422154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3734602"/>
                <a:gridCol w="3656798"/>
              </a:tblGrid>
              <a:tr h="1076079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খাদ্যের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উপাদানের নাম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খাদ্যের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নাম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rgbClr val="FF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আমিষ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rgbClr val="FFFF0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শর্করা</a:t>
                      </a:r>
                      <a:endParaRPr lang="en-US" sz="2400" dirty="0">
                        <a:solidFill>
                          <a:srgbClr val="FFFF0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স্নেহ বা তেল</a:t>
                      </a:r>
                      <a:r>
                        <a:rPr lang="bn-BD" sz="24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ভিটামিন</a:t>
                      </a:r>
                      <a:r>
                        <a:rPr lang="bn-BD" sz="2400" baseline="0" dirty="0" smtClean="0">
                          <a:solidFill>
                            <a:srgbClr val="0070C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70C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খনিজ</a:t>
                      </a:r>
                      <a:r>
                        <a:rPr lang="bn-BD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লবন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24244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পানি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3048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দলে দলে বসে ছবি দেখে নিচের ছকটি পূরণ কর: -</a:t>
            </a:r>
            <a:endParaRPr lang="en-US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ক-দলঃ আমিষ,শর্করা।</a:t>
            </a:r>
          </a:p>
          <a:p>
            <a:r>
              <a:rPr lang="bn-BD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খ-দলঃস্নেহ বা তেল,ভিটামিন। </a:t>
            </a:r>
          </a:p>
          <a:p>
            <a:r>
              <a:rPr lang="bn-BD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গ-দলঃখনিজ লবন,পানি।</a:t>
            </a:r>
            <a:endParaRPr lang="en-US" sz="24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eamed_rice_in_bowl_01.jpg"/>
          <p:cNvPicPr>
            <a:picLocks noChangeAspect="1"/>
          </p:cNvPicPr>
          <p:nvPr/>
        </p:nvPicPr>
        <p:blipFill>
          <a:blip r:embed="rId2" cstate="print"/>
          <a:srcRect l="8084" r="7607" b="5970"/>
          <a:stretch>
            <a:fillRect/>
          </a:stretch>
        </p:blipFill>
        <p:spPr>
          <a:xfrm>
            <a:off x="381000" y="533400"/>
            <a:ext cx="1524000" cy="167640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9" name="Picture 8" descr="a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609600"/>
            <a:ext cx="1645920" cy="160020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" name="Picture 9" descr="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609600"/>
            <a:ext cx="1808922" cy="16002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1" name="Picture 10" descr="a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609600"/>
            <a:ext cx="1905000" cy="158874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Picture 11" descr="China badam-2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2667000"/>
            <a:ext cx="2000250" cy="160020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4600" y="2667000"/>
            <a:ext cx="2270234" cy="152400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5" name="Picture 14" descr="b2648.jpg"/>
          <p:cNvPicPr>
            <a:picLocks noChangeAspect="1"/>
          </p:cNvPicPr>
          <p:nvPr/>
        </p:nvPicPr>
        <p:blipFill>
          <a:blip r:embed="rId8" cstate="print"/>
          <a:srcRect l="8798" t="11765" r="9084" b="23529"/>
          <a:stretch>
            <a:fillRect/>
          </a:stretch>
        </p:blipFill>
        <p:spPr>
          <a:xfrm>
            <a:off x="381000" y="4572000"/>
            <a:ext cx="2209800" cy="152400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6" name="Picture 15" descr="imkkage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52800" y="4572000"/>
            <a:ext cx="2514600" cy="160020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17" name="Picture 16" descr="jackfruit_thailand_view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4600" y="4572000"/>
            <a:ext cx="2209800" cy="1600200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101068" y="2709288"/>
            <a:ext cx="2438400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FF0000"/>
                </a:solidFill>
              </a:rPr>
              <a:t>পাঠের সারশংক্ষেপ আলোচনা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381000"/>
            <a:ext cx="28956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467468"/>
            <a:ext cx="79248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সঠিক উত্তর টি খাতায় লেখ।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 চাল ,আটা, আলু কী খাদ্য?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খনিজ লবন জাতীয় খাদ্য  খ) আমিষ জাতীয় খাদ্য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গ) শর্করা জাতীয় খাদ্য         ঘ) ভিটামিন জাতীয় খাদ্য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4058268"/>
            <a:ext cx="80010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খাদ্যের ৬টি উপাদানের নাম লেখ।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5105400"/>
            <a:ext cx="80772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ঊত্তরঃ খাদ্যের ৬টি উপাদানের নাম </a:t>
            </a:r>
          </a:p>
          <a:p>
            <a:pPr marL="514350" indent="-514350">
              <a:buAutoNum type="arabicParenR"/>
            </a:pP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আমিষ ২) শর্করা ৩) স্নেহ বা তেল ৪) পানি ৫) ভিটামিন </a:t>
            </a:r>
          </a:p>
          <a:p>
            <a:pPr marL="514350" indent="-514350"/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৬) খনিজ লবন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857" y="3238184"/>
            <a:ext cx="335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গ) শর্করা জাতীয় খাদ্য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71600" y="2514600"/>
            <a:ext cx="5638800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উদ্ভিদ ও প্রাণি থেকে প্রাপ্ত ৫টি করে খাদ্যের নাম লিখে আনবে।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7000" y="1371600"/>
            <a:ext cx="3231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পরিকল্পিত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66252"/>
            <a:ext cx="5562600" cy="1200329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5620657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</TotalTime>
  <Words>263</Words>
  <Application>Microsoft Office PowerPoint</Application>
  <PresentationFormat>On-screen Show (4:3)</PresentationFormat>
  <Paragraphs>75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Aristo_NPC</cp:lastModifiedBy>
  <cp:revision>195</cp:revision>
  <dcterms:created xsi:type="dcterms:W3CDTF">2006-08-16T00:00:00Z</dcterms:created>
  <dcterms:modified xsi:type="dcterms:W3CDTF">2019-10-30T17:14:55Z</dcterms:modified>
</cp:coreProperties>
</file>