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80" r:id="rId3"/>
    <p:sldId id="281" r:id="rId4"/>
    <p:sldId id="287" r:id="rId5"/>
    <p:sldId id="283" r:id="rId6"/>
    <p:sldId id="295" r:id="rId7"/>
    <p:sldId id="282" r:id="rId8"/>
    <p:sldId id="296" r:id="rId9"/>
    <p:sldId id="284" r:id="rId10"/>
    <p:sldId id="286" r:id="rId11"/>
    <p:sldId id="288" r:id="rId12"/>
    <p:sldId id="292" r:id="rId13"/>
    <p:sldId id="293" r:id="rId14"/>
    <p:sldId id="29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7792" autoAdjust="0"/>
  </p:normalViewPr>
  <p:slideViewPr>
    <p:cSldViewPr snapToGrid="0">
      <p:cViewPr varScale="1">
        <p:scale>
          <a:sx n="64" d="100"/>
          <a:sy n="64" d="100"/>
        </p:scale>
        <p:origin x="14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40528-6041-474F-B81D-221AAF47307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A3711-FEC5-4BCB-9A26-96215E6D606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মঙ্গোলীয় নৃগোষ্ঠী</a:t>
          </a:r>
          <a:endParaRPr lang="en-US" dirty="0">
            <a:solidFill>
              <a:srgbClr val="FFFF00"/>
            </a:solidFill>
          </a:endParaRPr>
        </a:p>
      </dgm:t>
    </dgm:pt>
    <dgm:pt modelId="{71E11D85-7F24-4169-B142-4CCB6BFFB6E0}" type="parTrans" cxnId="{E904DCCA-6A3B-446B-9066-BDD475AA4B97}">
      <dgm:prSet/>
      <dgm:spPr/>
      <dgm:t>
        <a:bodyPr/>
        <a:lstStyle/>
        <a:p>
          <a:endParaRPr lang="en-US"/>
        </a:p>
      </dgm:t>
    </dgm:pt>
    <dgm:pt modelId="{4F4C9C4E-C996-4D41-BF23-AFEC3AF3981C}" type="sibTrans" cxnId="{E904DCCA-6A3B-446B-9066-BDD475AA4B97}">
      <dgm:prSet/>
      <dgm:spPr/>
      <dgm:t>
        <a:bodyPr/>
        <a:lstStyle/>
        <a:p>
          <a:endParaRPr lang="en-US"/>
        </a:p>
      </dgm:t>
    </dgm:pt>
    <dgm:pt modelId="{D4EFE9DE-757E-4E07-9718-607FF808FA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মুখমন্ডল গোলাকার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EFC4E5-D398-4065-8E0D-39E3E3343460}" type="parTrans" cxnId="{2EBD6BFA-BB48-4F3F-B918-C4C536F32AC8}">
      <dgm:prSet/>
      <dgm:spPr/>
      <dgm:t>
        <a:bodyPr/>
        <a:lstStyle/>
        <a:p>
          <a:endParaRPr lang="en-US"/>
        </a:p>
      </dgm:t>
    </dgm:pt>
    <dgm:pt modelId="{EDFD3FE0-5371-450F-87C0-DA3F596A92D4}" type="sibTrans" cxnId="{2EBD6BFA-BB48-4F3F-B918-C4C536F32AC8}">
      <dgm:prSet/>
      <dgm:spPr/>
      <dgm:t>
        <a:bodyPr/>
        <a:lstStyle/>
        <a:p>
          <a:endParaRPr lang="en-US"/>
        </a:p>
      </dgm:t>
    </dgm:pt>
    <dgm:pt modelId="{6FBC5900-5AF4-4AE2-BAAB-D1CAE292014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 চ্যাপ্টা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DBB34-BC91-4BE4-99AD-5063D1F9C79F}" type="parTrans" cxnId="{31FAB837-978A-4765-BA59-C344798E31CC}">
      <dgm:prSet/>
      <dgm:spPr/>
      <dgm:t>
        <a:bodyPr/>
        <a:lstStyle/>
        <a:p>
          <a:endParaRPr lang="en-US"/>
        </a:p>
      </dgm:t>
    </dgm:pt>
    <dgm:pt modelId="{49032BF4-279F-41E4-8647-0CFA96103BD3}" type="sibTrans" cxnId="{31FAB837-978A-4765-BA59-C344798E31CC}">
      <dgm:prSet/>
      <dgm:spPr/>
      <dgm:t>
        <a:bodyPr/>
        <a:lstStyle/>
        <a:p>
          <a:endParaRPr lang="en-US"/>
        </a:p>
      </dgm:t>
    </dgm:pt>
    <dgm:pt modelId="{F1000BF0-E995-46A7-AD1C-DB601634AED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চুল সোজা ও কালো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86AA6C-823A-4C06-86BA-D94940CFF86C}" type="parTrans" cxnId="{75A86A57-2624-4A2E-8C00-54E0F26FFD72}">
      <dgm:prSet/>
      <dgm:spPr/>
      <dgm:t>
        <a:bodyPr/>
        <a:lstStyle/>
        <a:p>
          <a:endParaRPr lang="en-US"/>
        </a:p>
      </dgm:t>
    </dgm:pt>
    <dgm:pt modelId="{FF6B7654-B61D-45E7-A66D-64417B8B4323}" type="sibTrans" cxnId="{75A86A57-2624-4A2E-8C00-54E0F26FFD72}">
      <dgm:prSet/>
      <dgm:spPr/>
      <dgm:t>
        <a:bodyPr/>
        <a:lstStyle/>
        <a:p>
          <a:endParaRPr lang="en-US"/>
        </a:p>
      </dgm:t>
    </dgm:pt>
    <dgm:pt modelId="{8E09A6BC-94AF-4F27-8612-BBDF1013A9B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গায়ের রং ঈষৎ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0832DB-A6A5-429B-826E-526FD9060888}" type="parTrans" cxnId="{C883E1F2-599E-4CBC-AD7E-63381E51FC3A}">
      <dgm:prSet/>
      <dgm:spPr/>
      <dgm:t>
        <a:bodyPr/>
        <a:lstStyle/>
        <a:p>
          <a:endParaRPr lang="en-US"/>
        </a:p>
      </dgm:t>
    </dgm:pt>
    <dgm:pt modelId="{D4EBCD24-740F-46C4-B18A-E9C8105AD34C}" type="sibTrans" cxnId="{C883E1F2-599E-4CBC-AD7E-63381E51FC3A}">
      <dgm:prSet/>
      <dgm:spPr/>
      <dgm:t>
        <a:bodyPr/>
        <a:lstStyle/>
        <a:p>
          <a:endParaRPr lang="en-US"/>
        </a:p>
      </dgm:t>
    </dgm:pt>
    <dgm:pt modelId="{AE85A981-2323-4A55-996A-C1DE3D224B23}" type="pres">
      <dgm:prSet presAssocID="{2FE40528-6041-474F-B81D-221AAF4730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74D76-E2AC-4E65-BD31-DFEC76122E0D}" type="pres">
      <dgm:prSet presAssocID="{5CFA3711-FEC5-4BCB-9A26-96215E6D6063}" presName="centerShape" presStyleLbl="node0" presStyleIdx="0" presStyleCnt="1" custScaleX="213263" custScaleY="166377"/>
      <dgm:spPr/>
      <dgm:t>
        <a:bodyPr/>
        <a:lstStyle/>
        <a:p>
          <a:endParaRPr lang="en-US"/>
        </a:p>
      </dgm:t>
    </dgm:pt>
    <dgm:pt modelId="{A4231888-5121-4917-AE32-3758DF20C5E3}" type="pres">
      <dgm:prSet presAssocID="{F4EFC4E5-D398-4065-8E0D-39E3E3343460}" presName="Name9" presStyleLbl="parChTrans1D2" presStyleIdx="0" presStyleCnt="4"/>
      <dgm:spPr/>
      <dgm:t>
        <a:bodyPr/>
        <a:lstStyle/>
        <a:p>
          <a:endParaRPr lang="en-US"/>
        </a:p>
      </dgm:t>
    </dgm:pt>
    <dgm:pt modelId="{B5A1773E-0786-4808-8C8D-D1D7B9BA629B}" type="pres">
      <dgm:prSet presAssocID="{F4EFC4E5-D398-4065-8E0D-39E3E334346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7319F5C-1FF0-4541-AE15-ECC65F0CACB0}" type="pres">
      <dgm:prSet presAssocID="{D4EFE9DE-757E-4E07-9718-607FF808FA60}" presName="node" presStyleLbl="node1" presStyleIdx="0" presStyleCnt="4" custScaleX="193850" custScaleY="118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8E8E4-C7B0-4268-BAF6-C2CB3C6D96C3}" type="pres">
      <dgm:prSet presAssocID="{B2FDBB34-BC91-4BE4-99AD-5063D1F9C79F}" presName="Name9" presStyleLbl="parChTrans1D2" presStyleIdx="1" presStyleCnt="4"/>
      <dgm:spPr/>
      <dgm:t>
        <a:bodyPr/>
        <a:lstStyle/>
        <a:p>
          <a:endParaRPr lang="en-US"/>
        </a:p>
      </dgm:t>
    </dgm:pt>
    <dgm:pt modelId="{DFC66076-235D-44DD-B3CC-94B39733F0A0}" type="pres">
      <dgm:prSet presAssocID="{B2FDBB34-BC91-4BE4-99AD-5063D1F9C79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0BD54F9-45B9-4174-833E-1BEDFEE75F71}" type="pres">
      <dgm:prSet presAssocID="{6FBC5900-5AF4-4AE2-BAAB-D1CAE292014C}" presName="node" presStyleLbl="node1" presStyleIdx="1" presStyleCnt="4" custScaleX="164884" custScaleY="134021" custRadScaleRad="132320" custRadScaleInc="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1242-8146-4A1B-B325-2491EBD3B819}" type="pres">
      <dgm:prSet presAssocID="{4C86AA6C-823A-4C06-86BA-D94940CFF86C}" presName="Name9" presStyleLbl="parChTrans1D2" presStyleIdx="2" presStyleCnt="4"/>
      <dgm:spPr/>
      <dgm:t>
        <a:bodyPr/>
        <a:lstStyle/>
        <a:p>
          <a:endParaRPr lang="en-US"/>
        </a:p>
      </dgm:t>
    </dgm:pt>
    <dgm:pt modelId="{11783E70-E078-40DF-801E-1653C82F12BF}" type="pres">
      <dgm:prSet presAssocID="{4C86AA6C-823A-4C06-86BA-D94940CFF86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0911594-7EE8-4E12-ABC9-E988881181C7}" type="pres">
      <dgm:prSet presAssocID="{F1000BF0-E995-46A7-AD1C-DB601634AED3}" presName="node" presStyleLbl="node1" presStyleIdx="2" presStyleCnt="4" custScaleX="124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D7701-4F8B-464F-98D1-FDBBA15BC08A}" type="pres">
      <dgm:prSet presAssocID="{230832DB-A6A5-429B-826E-526FD9060888}" presName="Name9" presStyleLbl="parChTrans1D2" presStyleIdx="3" presStyleCnt="4"/>
      <dgm:spPr/>
      <dgm:t>
        <a:bodyPr/>
        <a:lstStyle/>
        <a:p>
          <a:endParaRPr lang="en-US"/>
        </a:p>
      </dgm:t>
    </dgm:pt>
    <dgm:pt modelId="{95713FE0-84B0-4B58-BC24-210CCB6C95F4}" type="pres">
      <dgm:prSet presAssocID="{230832DB-A6A5-429B-826E-526FD906088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A54C50D-76EA-442D-8026-68A75F4DAA91}" type="pres">
      <dgm:prSet presAssocID="{8E09A6BC-94AF-4F27-8612-BBDF1013A9BE}" presName="node" presStyleLbl="node1" presStyleIdx="3" presStyleCnt="4" custScaleX="154674" custScaleY="159906" custRadScaleRad="13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66179-107A-4C36-B55C-17BFAB324D9A}" type="presOf" srcId="{4C86AA6C-823A-4C06-86BA-D94940CFF86C}" destId="{11783E70-E078-40DF-801E-1653C82F12BF}" srcOrd="1" destOrd="0" presId="urn:microsoft.com/office/officeart/2005/8/layout/radial1"/>
    <dgm:cxn modelId="{B069B119-43B5-43F9-8753-038BD6A0DCE0}" type="presOf" srcId="{F4EFC4E5-D398-4065-8E0D-39E3E3343460}" destId="{B5A1773E-0786-4808-8C8D-D1D7B9BA629B}" srcOrd="1" destOrd="0" presId="urn:microsoft.com/office/officeart/2005/8/layout/radial1"/>
    <dgm:cxn modelId="{75A86A57-2624-4A2E-8C00-54E0F26FFD72}" srcId="{5CFA3711-FEC5-4BCB-9A26-96215E6D6063}" destId="{F1000BF0-E995-46A7-AD1C-DB601634AED3}" srcOrd="2" destOrd="0" parTransId="{4C86AA6C-823A-4C06-86BA-D94940CFF86C}" sibTransId="{FF6B7654-B61D-45E7-A66D-64417B8B4323}"/>
    <dgm:cxn modelId="{8EC3BE85-0617-45C3-9C0B-DCB1717B2FB9}" type="presOf" srcId="{2FE40528-6041-474F-B81D-221AAF473072}" destId="{AE85A981-2323-4A55-996A-C1DE3D224B23}" srcOrd="0" destOrd="0" presId="urn:microsoft.com/office/officeart/2005/8/layout/radial1"/>
    <dgm:cxn modelId="{4E1578E3-C7E8-4651-9487-85A0DCD0DEE3}" type="presOf" srcId="{B2FDBB34-BC91-4BE4-99AD-5063D1F9C79F}" destId="{DFC66076-235D-44DD-B3CC-94B39733F0A0}" srcOrd="1" destOrd="0" presId="urn:microsoft.com/office/officeart/2005/8/layout/radial1"/>
    <dgm:cxn modelId="{0D46674E-322D-4579-A64F-ADC6B6261D2D}" type="presOf" srcId="{4C86AA6C-823A-4C06-86BA-D94940CFF86C}" destId="{2F611242-8146-4A1B-B325-2491EBD3B819}" srcOrd="0" destOrd="0" presId="urn:microsoft.com/office/officeart/2005/8/layout/radial1"/>
    <dgm:cxn modelId="{5A0F8BC9-9EE9-4E9A-BA69-8DF520AFD339}" type="presOf" srcId="{6FBC5900-5AF4-4AE2-BAAB-D1CAE292014C}" destId="{40BD54F9-45B9-4174-833E-1BEDFEE75F71}" srcOrd="0" destOrd="0" presId="urn:microsoft.com/office/officeart/2005/8/layout/radial1"/>
    <dgm:cxn modelId="{18F9561E-31EC-4411-A5E6-7AB75D1F89BB}" type="presOf" srcId="{B2FDBB34-BC91-4BE4-99AD-5063D1F9C79F}" destId="{B998E8E4-C7B0-4268-BAF6-C2CB3C6D96C3}" srcOrd="0" destOrd="0" presId="urn:microsoft.com/office/officeart/2005/8/layout/radial1"/>
    <dgm:cxn modelId="{70C0C60E-D7BD-4D78-9809-2CFE99EC2260}" type="presOf" srcId="{F4EFC4E5-D398-4065-8E0D-39E3E3343460}" destId="{A4231888-5121-4917-AE32-3758DF20C5E3}" srcOrd="0" destOrd="0" presId="urn:microsoft.com/office/officeart/2005/8/layout/radial1"/>
    <dgm:cxn modelId="{559E148B-FCA7-4CF7-B4E9-69255151FA4B}" type="presOf" srcId="{F1000BF0-E995-46A7-AD1C-DB601634AED3}" destId="{00911594-7EE8-4E12-ABC9-E988881181C7}" srcOrd="0" destOrd="0" presId="urn:microsoft.com/office/officeart/2005/8/layout/radial1"/>
    <dgm:cxn modelId="{90CF285A-719B-4BFB-8395-7D703F53A581}" type="presOf" srcId="{8E09A6BC-94AF-4F27-8612-BBDF1013A9BE}" destId="{CA54C50D-76EA-442D-8026-68A75F4DAA91}" srcOrd="0" destOrd="0" presId="urn:microsoft.com/office/officeart/2005/8/layout/radial1"/>
    <dgm:cxn modelId="{C883E1F2-599E-4CBC-AD7E-63381E51FC3A}" srcId="{5CFA3711-FEC5-4BCB-9A26-96215E6D6063}" destId="{8E09A6BC-94AF-4F27-8612-BBDF1013A9BE}" srcOrd="3" destOrd="0" parTransId="{230832DB-A6A5-429B-826E-526FD9060888}" sibTransId="{D4EBCD24-740F-46C4-B18A-E9C8105AD34C}"/>
    <dgm:cxn modelId="{2EBD6BFA-BB48-4F3F-B918-C4C536F32AC8}" srcId="{5CFA3711-FEC5-4BCB-9A26-96215E6D6063}" destId="{D4EFE9DE-757E-4E07-9718-607FF808FA60}" srcOrd="0" destOrd="0" parTransId="{F4EFC4E5-D398-4065-8E0D-39E3E3343460}" sibTransId="{EDFD3FE0-5371-450F-87C0-DA3F596A92D4}"/>
    <dgm:cxn modelId="{E904DCCA-6A3B-446B-9066-BDD475AA4B97}" srcId="{2FE40528-6041-474F-B81D-221AAF473072}" destId="{5CFA3711-FEC5-4BCB-9A26-96215E6D6063}" srcOrd="0" destOrd="0" parTransId="{71E11D85-7F24-4169-B142-4CCB6BFFB6E0}" sibTransId="{4F4C9C4E-C996-4D41-BF23-AFEC3AF3981C}"/>
    <dgm:cxn modelId="{B9AFEB2F-4DB0-4C60-A759-EAA7DAE99B8D}" type="presOf" srcId="{5CFA3711-FEC5-4BCB-9A26-96215E6D6063}" destId="{49274D76-E2AC-4E65-BD31-DFEC76122E0D}" srcOrd="0" destOrd="0" presId="urn:microsoft.com/office/officeart/2005/8/layout/radial1"/>
    <dgm:cxn modelId="{1E9C0956-245B-4D22-9809-B1566BD8C626}" type="presOf" srcId="{230832DB-A6A5-429B-826E-526FD9060888}" destId="{3CED7701-4F8B-464F-98D1-FDBBA15BC08A}" srcOrd="0" destOrd="0" presId="urn:microsoft.com/office/officeart/2005/8/layout/radial1"/>
    <dgm:cxn modelId="{31FAB837-978A-4765-BA59-C344798E31CC}" srcId="{5CFA3711-FEC5-4BCB-9A26-96215E6D6063}" destId="{6FBC5900-5AF4-4AE2-BAAB-D1CAE292014C}" srcOrd="1" destOrd="0" parTransId="{B2FDBB34-BC91-4BE4-99AD-5063D1F9C79F}" sibTransId="{49032BF4-279F-41E4-8647-0CFA96103BD3}"/>
    <dgm:cxn modelId="{B758927C-CAC2-4022-B30F-DBD915869B50}" type="presOf" srcId="{230832DB-A6A5-429B-826E-526FD9060888}" destId="{95713FE0-84B0-4B58-BC24-210CCB6C95F4}" srcOrd="1" destOrd="0" presId="urn:microsoft.com/office/officeart/2005/8/layout/radial1"/>
    <dgm:cxn modelId="{5DF77C26-F79B-4C5E-870A-E24CEAEFED8E}" type="presOf" srcId="{D4EFE9DE-757E-4E07-9718-607FF808FA60}" destId="{D7319F5C-1FF0-4541-AE15-ECC65F0CACB0}" srcOrd="0" destOrd="0" presId="urn:microsoft.com/office/officeart/2005/8/layout/radial1"/>
    <dgm:cxn modelId="{59FAA627-1221-43B9-8BF1-EE4B836F9014}" type="presParOf" srcId="{AE85A981-2323-4A55-996A-C1DE3D224B23}" destId="{49274D76-E2AC-4E65-BD31-DFEC76122E0D}" srcOrd="0" destOrd="0" presId="urn:microsoft.com/office/officeart/2005/8/layout/radial1"/>
    <dgm:cxn modelId="{52BABDE7-DB1B-4DD7-A090-F150852B28A3}" type="presParOf" srcId="{AE85A981-2323-4A55-996A-C1DE3D224B23}" destId="{A4231888-5121-4917-AE32-3758DF20C5E3}" srcOrd="1" destOrd="0" presId="urn:microsoft.com/office/officeart/2005/8/layout/radial1"/>
    <dgm:cxn modelId="{58EB6413-CBDC-4ED8-8F3D-D07B3F20C6D2}" type="presParOf" srcId="{A4231888-5121-4917-AE32-3758DF20C5E3}" destId="{B5A1773E-0786-4808-8C8D-D1D7B9BA629B}" srcOrd="0" destOrd="0" presId="urn:microsoft.com/office/officeart/2005/8/layout/radial1"/>
    <dgm:cxn modelId="{6AA0C24A-0D45-4739-A4BE-2449AFF98E80}" type="presParOf" srcId="{AE85A981-2323-4A55-996A-C1DE3D224B23}" destId="{D7319F5C-1FF0-4541-AE15-ECC65F0CACB0}" srcOrd="2" destOrd="0" presId="urn:microsoft.com/office/officeart/2005/8/layout/radial1"/>
    <dgm:cxn modelId="{19AFBFDC-6B74-4C43-AECB-2E4666BB0387}" type="presParOf" srcId="{AE85A981-2323-4A55-996A-C1DE3D224B23}" destId="{B998E8E4-C7B0-4268-BAF6-C2CB3C6D96C3}" srcOrd="3" destOrd="0" presId="urn:microsoft.com/office/officeart/2005/8/layout/radial1"/>
    <dgm:cxn modelId="{2A2350C7-1E75-4060-BFB3-1EF7EF7834DD}" type="presParOf" srcId="{B998E8E4-C7B0-4268-BAF6-C2CB3C6D96C3}" destId="{DFC66076-235D-44DD-B3CC-94B39733F0A0}" srcOrd="0" destOrd="0" presId="urn:microsoft.com/office/officeart/2005/8/layout/radial1"/>
    <dgm:cxn modelId="{6ED01A7B-45EF-435F-9E83-27DEA8750B9D}" type="presParOf" srcId="{AE85A981-2323-4A55-996A-C1DE3D224B23}" destId="{40BD54F9-45B9-4174-833E-1BEDFEE75F71}" srcOrd="4" destOrd="0" presId="urn:microsoft.com/office/officeart/2005/8/layout/radial1"/>
    <dgm:cxn modelId="{2DADF54F-FF80-48CC-8F24-FA4FDFAEE918}" type="presParOf" srcId="{AE85A981-2323-4A55-996A-C1DE3D224B23}" destId="{2F611242-8146-4A1B-B325-2491EBD3B819}" srcOrd="5" destOrd="0" presId="urn:microsoft.com/office/officeart/2005/8/layout/radial1"/>
    <dgm:cxn modelId="{35EEC547-195B-4774-806F-23B2B6D9C630}" type="presParOf" srcId="{2F611242-8146-4A1B-B325-2491EBD3B819}" destId="{11783E70-E078-40DF-801E-1653C82F12BF}" srcOrd="0" destOrd="0" presId="urn:microsoft.com/office/officeart/2005/8/layout/radial1"/>
    <dgm:cxn modelId="{5C6053B4-B587-4661-B381-94CE3C9DEC1C}" type="presParOf" srcId="{AE85A981-2323-4A55-996A-C1DE3D224B23}" destId="{00911594-7EE8-4E12-ABC9-E988881181C7}" srcOrd="6" destOrd="0" presId="urn:microsoft.com/office/officeart/2005/8/layout/radial1"/>
    <dgm:cxn modelId="{FE2129F5-6853-4217-B50F-9D3DF0779C2A}" type="presParOf" srcId="{AE85A981-2323-4A55-996A-C1DE3D224B23}" destId="{3CED7701-4F8B-464F-98D1-FDBBA15BC08A}" srcOrd="7" destOrd="0" presId="urn:microsoft.com/office/officeart/2005/8/layout/radial1"/>
    <dgm:cxn modelId="{8A6DE847-12D0-4059-BE2A-EFEB9A4FCA97}" type="presParOf" srcId="{3CED7701-4F8B-464F-98D1-FDBBA15BC08A}" destId="{95713FE0-84B0-4B58-BC24-210CCB6C95F4}" srcOrd="0" destOrd="0" presId="urn:microsoft.com/office/officeart/2005/8/layout/radial1"/>
    <dgm:cxn modelId="{C4F8D3DE-EFCA-41F7-A61F-75C581027A2B}" type="presParOf" srcId="{AE85A981-2323-4A55-996A-C1DE3D224B23}" destId="{CA54C50D-76EA-442D-8026-68A75F4DAA91}" srcOrd="8" destOrd="0" presId="urn:microsoft.com/office/officeart/2005/8/layout/radial1"/>
  </dgm:cxnLst>
  <dgm:bg>
    <a:gradFill>
      <a:gsLst>
        <a:gs pos="0">
          <a:schemeClr val="accent3">
            <a:lumMod val="89000"/>
          </a:schemeClr>
        </a:gs>
        <a:gs pos="23000">
          <a:schemeClr val="accent3">
            <a:lumMod val="89000"/>
          </a:schemeClr>
        </a:gs>
        <a:gs pos="69000">
          <a:schemeClr val="accent3">
            <a:lumMod val="75000"/>
          </a:schemeClr>
        </a:gs>
        <a:gs pos="97000">
          <a:schemeClr val="accent3">
            <a:lumMod val="70000"/>
          </a:scheme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82390-EBF7-4EF1-A283-13C191D1ABDD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69E6-07E6-4378-A7E3-AF244A245A0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পরিবার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C922F-C9E2-459B-9A61-B769AE556547}" type="parTrans" cxnId="{B8338603-3039-463D-8157-BE35359C1EA2}">
      <dgm:prSet/>
      <dgm:spPr/>
      <dgm:t>
        <a:bodyPr/>
        <a:lstStyle/>
        <a:p>
          <a:endParaRPr lang="en-US"/>
        </a:p>
      </dgm:t>
    </dgm:pt>
    <dgm:pt modelId="{231A9916-935F-4255-B8A3-9D9DBCF0441B}" type="sibTrans" cxnId="{B8338603-3039-463D-8157-BE35359C1EA2}">
      <dgm:prSet/>
      <dgm:spPr/>
      <dgm:t>
        <a:bodyPr/>
        <a:lstStyle/>
        <a:p>
          <a:endParaRPr lang="en-US"/>
        </a:p>
      </dgm:t>
    </dgm:pt>
    <dgm:pt modelId="{E26E7024-540A-445A-BEB2-100900315D5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পাড়া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7C8679-C10B-41F7-B1B4-6B4A485A625C}" type="parTrans" cxnId="{54E6F7A8-26A7-42B9-86CD-5957DC689FFE}">
      <dgm:prSet/>
      <dgm:spPr/>
      <dgm:t>
        <a:bodyPr/>
        <a:lstStyle/>
        <a:p>
          <a:endParaRPr lang="en-US"/>
        </a:p>
      </dgm:t>
    </dgm:pt>
    <dgm:pt modelId="{A2CBA29C-18E0-4709-88CF-D65C44E1F3D8}" type="sibTrans" cxnId="{54E6F7A8-26A7-42B9-86CD-5957DC689FFE}">
      <dgm:prSet/>
      <dgm:spPr/>
      <dgm:t>
        <a:bodyPr/>
        <a:lstStyle/>
        <a:p>
          <a:endParaRPr lang="en-US"/>
        </a:p>
      </dgm:t>
    </dgm:pt>
    <dgm:pt modelId="{691BC854-E7A1-4590-9253-7ABC9AF8E8F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কার্বারি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D2F0D-6037-4907-8AFD-DC2EA3EA8541}" type="parTrans" cxnId="{D3010198-2EC4-4A5D-845F-CE2AF2636D43}">
      <dgm:prSet/>
      <dgm:spPr/>
      <dgm:t>
        <a:bodyPr/>
        <a:lstStyle/>
        <a:p>
          <a:endParaRPr lang="en-US"/>
        </a:p>
      </dgm:t>
    </dgm:pt>
    <dgm:pt modelId="{0769FFE6-337B-4C43-AB88-FFF5A5FFF2DE}" type="sibTrans" cxnId="{D3010198-2EC4-4A5D-845F-CE2AF2636D43}">
      <dgm:prSet/>
      <dgm:spPr/>
      <dgm:t>
        <a:bodyPr/>
        <a:lstStyle/>
        <a:p>
          <a:endParaRPr lang="en-US"/>
        </a:p>
      </dgm:t>
    </dgm:pt>
    <dgm:pt modelId="{7C6FB21F-8BF9-424E-B964-F47B2096EE4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চাকমা সার্কেল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6429CE-871F-4A7B-949E-97DD317B5FF0}" type="parTrans" cxnId="{66762036-7B9A-48D1-B7A0-34D6D0D49567}">
      <dgm:prSet/>
      <dgm:spPr/>
      <dgm:t>
        <a:bodyPr/>
        <a:lstStyle/>
        <a:p>
          <a:endParaRPr lang="en-US"/>
        </a:p>
      </dgm:t>
    </dgm:pt>
    <dgm:pt modelId="{15012EA1-863D-4604-B373-C8858AA82B4A}" type="sibTrans" cxnId="{66762036-7B9A-48D1-B7A0-34D6D0D49567}">
      <dgm:prSet/>
      <dgm:spPr/>
      <dgm:t>
        <a:bodyPr/>
        <a:lstStyle/>
        <a:p>
          <a:endParaRPr lang="en-US"/>
        </a:p>
      </dgm:t>
    </dgm:pt>
    <dgm:pt modelId="{CE19B572-C43C-494E-8179-57ACE5A317F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চাকমা রাজা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C433AE-5FFD-46D3-9187-A9735DAB85EB}" type="parTrans" cxnId="{C8117DF8-4882-4D32-94D9-5186D2D0236E}">
      <dgm:prSet/>
      <dgm:spPr/>
      <dgm:t>
        <a:bodyPr/>
        <a:lstStyle/>
        <a:p>
          <a:endParaRPr lang="en-US"/>
        </a:p>
      </dgm:t>
    </dgm:pt>
    <dgm:pt modelId="{11A47814-9A01-4AC1-903D-5AD2DF953818}" type="sibTrans" cxnId="{C8117DF8-4882-4D32-94D9-5186D2D0236E}">
      <dgm:prSet/>
      <dgm:spPr/>
      <dgm:t>
        <a:bodyPr/>
        <a:lstStyle/>
        <a:p>
          <a:endParaRPr lang="en-US"/>
        </a:p>
      </dgm:t>
    </dgm:pt>
    <dgm:pt modelId="{2D493AB5-549E-4822-8A81-1C6493248AC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পিতৃতান্তিক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433BAF-F324-4230-B366-11790426A515}" type="parTrans" cxnId="{7373CA55-214A-4F26-A4E4-F8BEE5DCCDC3}">
      <dgm:prSet/>
      <dgm:spPr/>
      <dgm:t>
        <a:bodyPr/>
        <a:lstStyle/>
        <a:p>
          <a:endParaRPr lang="en-US"/>
        </a:p>
      </dgm:t>
    </dgm:pt>
    <dgm:pt modelId="{79861FCF-2D2B-4E4A-BAA7-9FE551D2B0D2}" type="sibTrans" cxnId="{7373CA55-214A-4F26-A4E4-F8BEE5DCCDC3}">
      <dgm:prSet/>
      <dgm:spPr/>
      <dgm:t>
        <a:bodyPr/>
        <a:lstStyle/>
        <a:p>
          <a:endParaRPr lang="en-US"/>
        </a:p>
      </dgm:t>
    </dgm:pt>
    <dgm:pt modelId="{72117169-217B-4BC7-B71C-93459334CEF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মৌজা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A2FCB9-BEC7-4175-A6B5-D047C8009260}" type="parTrans" cxnId="{B93C5EE8-2771-43C6-8F81-51C8092735F8}">
      <dgm:prSet/>
      <dgm:spPr/>
      <dgm:t>
        <a:bodyPr/>
        <a:lstStyle/>
        <a:p>
          <a:endParaRPr lang="en-US"/>
        </a:p>
      </dgm:t>
    </dgm:pt>
    <dgm:pt modelId="{9174F57C-4451-43DE-9CC8-FCA5045A9E0C}" type="sibTrans" cxnId="{B93C5EE8-2771-43C6-8F81-51C8092735F8}">
      <dgm:prSet/>
      <dgm:spPr/>
      <dgm:t>
        <a:bodyPr/>
        <a:lstStyle/>
        <a:p>
          <a:endParaRPr lang="en-US"/>
        </a:p>
      </dgm:t>
    </dgm:pt>
    <dgm:pt modelId="{5EFD9D71-41CC-48C1-9DCB-760CAF35294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হেডম্যান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F6044A-E579-459B-9C6D-DE76903442E7}" type="parTrans" cxnId="{6D4E0C83-E1DA-4D56-9260-0104E1A5F648}">
      <dgm:prSet/>
      <dgm:spPr/>
      <dgm:t>
        <a:bodyPr/>
        <a:lstStyle/>
        <a:p>
          <a:endParaRPr lang="en-US"/>
        </a:p>
      </dgm:t>
    </dgm:pt>
    <dgm:pt modelId="{BD445FB3-5791-4132-A138-7711197660EE}" type="sibTrans" cxnId="{6D4E0C83-E1DA-4D56-9260-0104E1A5F648}">
      <dgm:prSet/>
      <dgm:spPr/>
      <dgm:t>
        <a:bodyPr/>
        <a:lstStyle/>
        <a:p>
          <a:endParaRPr lang="en-US"/>
        </a:p>
      </dgm:t>
    </dgm:pt>
    <dgm:pt modelId="{BB636279-CE77-4DF1-B41B-F32DE2A7743E}" type="pres">
      <dgm:prSet presAssocID="{9A482390-EBF7-4EF1-A283-13C191D1AB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D42A3-3C56-4B01-A371-8B45A3692284}" type="pres">
      <dgm:prSet presAssocID="{CD9269E6-07E6-4378-A7E3-AF244A245A00}" presName="root1" presStyleCnt="0"/>
      <dgm:spPr/>
    </dgm:pt>
    <dgm:pt modelId="{8B292BF3-C1A3-453B-A2CE-F1D602F21800}" type="pres">
      <dgm:prSet presAssocID="{CD9269E6-07E6-4378-A7E3-AF244A245A00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7B09C-A64B-4DF1-B22C-127C8AB7EFE9}" type="pres">
      <dgm:prSet presAssocID="{CD9269E6-07E6-4378-A7E3-AF244A245A00}" presName="level2hierChild" presStyleCnt="0"/>
      <dgm:spPr/>
    </dgm:pt>
    <dgm:pt modelId="{45F7BCC3-76DD-4713-82AE-D4E10408EB96}" type="pres">
      <dgm:prSet presAssocID="{427C8679-C10B-41F7-B1B4-6B4A485A625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DFE20E2-C6F5-4151-B9D7-1120EE1DC195}" type="pres">
      <dgm:prSet presAssocID="{427C8679-C10B-41F7-B1B4-6B4A485A625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83CB1D9-CD8C-4E38-887C-5C5F370BAA5D}" type="pres">
      <dgm:prSet presAssocID="{E26E7024-540A-445A-BEB2-100900315D53}" presName="root2" presStyleCnt="0"/>
      <dgm:spPr/>
    </dgm:pt>
    <dgm:pt modelId="{C3609E0B-B125-4433-9DC0-45458F7B281D}" type="pres">
      <dgm:prSet presAssocID="{E26E7024-540A-445A-BEB2-100900315D5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21146-F0AE-4AC6-952B-1CBB469B31B7}" type="pres">
      <dgm:prSet presAssocID="{E26E7024-540A-445A-BEB2-100900315D53}" presName="level3hierChild" presStyleCnt="0"/>
      <dgm:spPr/>
    </dgm:pt>
    <dgm:pt modelId="{0E17E009-DB48-4FC7-988A-2DE45E6B1782}" type="pres">
      <dgm:prSet presAssocID="{73BD2F0D-6037-4907-8AFD-DC2EA3EA854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2E875ED-AE80-4718-BBC0-57950F44963E}" type="pres">
      <dgm:prSet presAssocID="{73BD2F0D-6037-4907-8AFD-DC2EA3EA854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40CC56F-470B-4AF6-BB6E-1B67A6097214}" type="pres">
      <dgm:prSet presAssocID="{691BC854-E7A1-4590-9253-7ABC9AF8E8F7}" presName="root2" presStyleCnt="0"/>
      <dgm:spPr/>
    </dgm:pt>
    <dgm:pt modelId="{7B48C95B-6BCE-4E2A-AAAD-66ABC2CA0C6E}" type="pres">
      <dgm:prSet presAssocID="{691BC854-E7A1-4590-9253-7ABC9AF8E8F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A14B9-F73F-42BF-929F-E148C75AA1E9}" type="pres">
      <dgm:prSet presAssocID="{691BC854-E7A1-4590-9253-7ABC9AF8E8F7}" presName="level3hierChild" presStyleCnt="0"/>
      <dgm:spPr/>
    </dgm:pt>
    <dgm:pt modelId="{9EF2FCBA-FE2B-4111-BFA1-609AAF67DEAF}" type="pres">
      <dgm:prSet presAssocID="{01A2FCB9-BEC7-4175-A6B5-D047C800926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07283CA-4D1F-40A3-8CBA-CABD630DB373}" type="pres">
      <dgm:prSet presAssocID="{01A2FCB9-BEC7-4175-A6B5-D047C800926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5058579-D5D7-44FD-8116-912288B75D5D}" type="pres">
      <dgm:prSet presAssocID="{72117169-217B-4BC7-B71C-93459334CEF3}" presName="root2" presStyleCnt="0"/>
      <dgm:spPr/>
    </dgm:pt>
    <dgm:pt modelId="{8C9AB634-2075-4412-B7CB-4A120295CC5F}" type="pres">
      <dgm:prSet presAssocID="{72117169-217B-4BC7-B71C-93459334CEF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AA434-C0E2-4921-8660-33B20692A182}" type="pres">
      <dgm:prSet presAssocID="{72117169-217B-4BC7-B71C-93459334CEF3}" presName="level3hierChild" presStyleCnt="0"/>
      <dgm:spPr/>
    </dgm:pt>
    <dgm:pt modelId="{791D837D-34FA-42E0-9A97-64FC78D5D77E}" type="pres">
      <dgm:prSet presAssocID="{8DF6044A-E579-459B-9C6D-DE76903442E7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732DEED-0143-4119-8A42-9EB3C306CE39}" type="pres">
      <dgm:prSet presAssocID="{8DF6044A-E579-459B-9C6D-DE76903442E7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C6AFE2B-A17D-4A58-AC5E-517E7A54B803}" type="pres">
      <dgm:prSet presAssocID="{5EFD9D71-41CC-48C1-9DCB-760CAF352941}" presName="root2" presStyleCnt="0"/>
      <dgm:spPr/>
    </dgm:pt>
    <dgm:pt modelId="{613E3F85-5738-4955-9A0A-4E7BB43FE3EB}" type="pres">
      <dgm:prSet presAssocID="{5EFD9D71-41CC-48C1-9DCB-760CAF352941}" presName="LevelTwoTextNode" presStyleLbl="node3" presStyleIdx="1" presStyleCnt="3" custLinFactNeighborX="1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0D52A-B35C-4C61-ACB7-B7EFF59B22C9}" type="pres">
      <dgm:prSet presAssocID="{5EFD9D71-41CC-48C1-9DCB-760CAF352941}" presName="level3hierChild" presStyleCnt="0"/>
      <dgm:spPr/>
    </dgm:pt>
    <dgm:pt modelId="{BBA505F6-616B-4D89-9932-F7DA8AC86377}" type="pres">
      <dgm:prSet presAssocID="{6C6429CE-871F-4A7B-949E-97DD317B5FF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C26CA85-0B7F-4E65-AEDB-42CEBBF7A8AB}" type="pres">
      <dgm:prSet presAssocID="{6C6429CE-871F-4A7B-949E-97DD317B5FF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232A378-41B6-4EC3-97DD-4F9C213E8CD9}" type="pres">
      <dgm:prSet presAssocID="{7C6FB21F-8BF9-424E-B964-F47B2096EE4C}" presName="root2" presStyleCnt="0"/>
      <dgm:spPr/>
    </dgm:pt>
    <dgm:pt modelId="{7C270026-5A41-48AF-8D5C-F610BFC8C904}" type="pres">
      <dgm:prSet presAssocID="{7C6FB21F-8BF9-424E-B964-F47B2096EE4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F53E1C-319C-475A-B62C-1BB1B6F326E9}" type="pres">
      <dgm:prSet presAssocID="{7C6FB21F-8BF9-424E-B964-F47B2096EE4C}" presName="level3hierChild" presStyleCnt="0"/>
      <dgm:spPr/>
    </dgm:pt>
    <dgm:pt modelId="{48530603-0517-4199-9313-3B3A7CB456FE}" type="pres">
      <dgm:prSet presAssocID="{DBC433AE-5FFD-46D3-9187-A9735DAB85E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E376E85-ABFD-47D3-8FDE-0417C7A85C64}" type="pres">
      <dgm:prSet presAssocID="{DBC433AE-5FFD-46D3-9187-A9735DAB85E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A23DB8D-5D32-4670-AA71-20F74963D1B7}" type="pres">
      <dgm:prSet presAssocID="{CE19B572-C43C-494E-8179-57ACE5A317F7}" presName="root2" presStyleCnt="0"/>
      <dgm:spPr/>
    </dgm:pt>
    <dgm:pt modelId="{D7504C20-E14D-4EC2-9DC0-8979BB126EBE}" type="pres">
      <dgm:prSet presAssocID="{CE19B572-C43C-494E-8179-57ACE5A317F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6AB58B-4244-477B-9653-1BB192DFD92F}" type="pres">
      <dgm:prSet presAssocID="{CE19B572-C43C-494E-8179-57ACE5A317F7}" presName="level3hierChild" presStyleCnt="0"/>
      <dgm:spPr/>
    </dgm:pt>
    <dgm:pt modelId="{722B9E6C-C157-4806-9661-AEE8A7E0FBAD}" type="pres">
      <dgm:prSet presAssocID="{2D493AB5-549E-4822-8A81-1C6493248AC9}" presName="root1" presStyleCnt="0"/>
      <dgm:spPr/>
    </dgm:pt>
    <dgm:pt modelId="{EFF7A251-E641-4AF0-A873-C031D84D2DD6}" type="pres">
      <dgm:prSet presAssocID="{2D493AB5-549E-4822-8A81-1C6493248AC9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2561C-4908-4065-B381-C6E78391BA0F}" type="pres">
      <dgm:prSet presAssocID="{2D493AB5-549E-4822-8A81-1C6493248AC9}" presName="level2hierChild" presStyleCnt="0"/>
      <dgm:spPr/>
    </dgm:pt>
  </dgm:ptLst>
  <dgm:cxnLst>
    <dgm:cxn modelId="{D3010198-2EC4-4A5D-845F-CE2AF2636D43}" srcId="{E26E7024-540A-445A-BEB2-100900315D53}" destId="{691BC854-E7A1-4590-9253-7ABC9AF8E8F7}" srcOrd="0" destOrd="0" parTransId="{73BD2F0D-6037-4907-8AFD-DC2EA3EA8541}" sibTransId="{0769FFE6-337B-4C43-AB88-FFF5A5FFF2DE}"/>
    <dgm:cxn modelId="{B8338603-3039-463D-8157-BE35359C1EA2}" srcId="{9A482390-EBF7-4EF1-A283-13C191D1ABDD}" destId="{CD9269E6-07E6-4378-A7E3-AF244A245A00}" srcOrd="0" destOrd="0" parTransId="{18FC922F-C9E2-459B-9A61-B769AE556547}" sibTransId="{231A9916-935F-4255-B8A3-9D9DBCF0441B}"/>
    <dgm:cxn modelId="{1213DBA1-DE3C-4064-BE6E-0DE0B7504650}" type="presOf" srcId="{5EFD9D71-41CC-48C1-9DCB-760CAF352941}" destId="{613E3F85-5738-4955-9A0A-4E7BB43FE3EB}" srcOrd="0" destOrd="0" presId="urn:microsoft.com/office/officeart/2005/8/layout/hierarchy2"/>
    <dgm:cxn modelId="{0E5883E7-F989-4B75-AD7C-2838317C2A08}" type="presOf" srcId="{7C6FB21F-8BF9-424E-B964-F47B2096EE4C}" destId="{7C270026-5A41-48AF-8D5C-F610BFC8C904}" srcOrd="0" destOrd="0" presId="urn:microsoft.com/office/officeart/2005/8/layout/hierarchy2"/>
    <dgm:cxn modelId="{9E16612D-AC84-454E-84AD-81598D8B7CE2}" type="presOf" srcId="{6C6429CE-871F-4A7B-949E-97DD317B5FF0}" destId="{8C26CA85-0B7F-4E65-AEDB-42CEBBF7A8AB}" srcOrd="1" destOrd="0" presId="urn:microsoft.com/office/officeart/2005/8/layout/hierarchy2"/>
    <dgm:cxn modelId="{7373CA55-214A-4F26-A4E4-F8BEE5DCCDC3}" srcId="{9A482390-EBF7-4EF1-A283-13C191D1ABDD}" destId="{2D493AB5-549E-4822-8A81-1C6493248AC9}" srcOrd="1" destOrd="0" parTransId="{6E433BAF-F324-4230-B366-11790426A515}" sibTransId="{79861FCF-2D2B-4E4A-BAA7-9FE551D2B0D2}"/>
    <dgm:cxn modelId="{B93C5EE8-2771-43C6-8F81-51C8092735F8}" srcId="{CD9269E6-07E6-4378-A7E3-AF244A245A00}" destId="{72117169-217B-4BC7-B71C-93459334CEF3}" srcOrd="1" destOrd="0" parTransId="{01A2FCB9-BEC7-4175-A6B5-D047C8009260}" sibTransId="{9174F57C-4451-43DE-9CC8-FCA5045A9E0C}"/>
    <dgm:cxn modelId="{FB165146-F329-468F-8653-21F07B188311}" type="presOf" srcId="{01A2FCB9-BEC7-4175-A6B5-D047C8009260}" destId="{A07283CA-4D1F-40A3-8CBA-CABD630DB373}" srcOrd="1" destOrd="0" presId="urn:microsoft.com/office/officeart/2005/8/layout/hierarchy2"/>
    <dgm:cxn modelId="{66762036-7B9A-48D1-B7A0-34D6D0D49567}" srcId="{CD9269E6-07E6-4378-A7E3-AF244A245A00}" destId="{7C6FB21F-8BF9-424E-B964-F47B2096EE4C}" srcOrd="2" destOrd="0" parTransId="{6C6429CE-871F-4A7B-949E-97DD317B5FF0}" sibTransId="{15012EA1-863D-4604-B373-C8858AA82B4A}"/>
    <dgm:cxn modelId="{E3FB0147-19C1-4D23-86ED-184137041773}" type="presOf" srcId="{CE19B572-C43C-494E-8179-57ACE5A317F7}" destId="{D7504C20-E14D-4EC2-9DC0-8979BB126EBE}" srcOrd="0" destOrd="0" presId="urn:microsoft.com/office/officeart/2005/8/layout/hierarchy2"/>
    <dgm:cxn modelId="{57234D99-D442-4F18-B3B4-6AF5FA0A3D93}" type="presOf" srcId="{9A482390-EBF7-4EF1-A283-13C191D1ABDD}" destId="{BB636279-CE77-4DF1-B41B-F32DE2A7743E}" srcOrd="0" destOrd="0" presId="urn:microsoft.com/office/officeart/2005/8/layout/hierarchy2"/>
    <dgm:cxn modelId="{58B92C73-C677-4573-B3A9-E4B293617267}" type="presOf" srcId="{DBC433AE-5FFD-46D3-9187-A9735DAB85EB}" destId="{48530603-0517-4199-9313-3B3A7CB456FE}" srcOrd="0" destOrd="0" presId="urn:microsoft.com/office/officeart/2005/8/layout/hierarchy2"/>
    <dgm:cxn modelId="{96484977-DB5F-470C-B4BD-54BB13070115}" type="presOf" srcId="{73BD2F0D-6037-4907-8AFD-DC2EA3EA8541}" destId="{0E17E009-DB48-4FC7-988A-2DE45E6B1782}" srcOrd="0" destOrd="0" presId="urn:microsoft.com/office/officeart/2005/8/layout/hierarchy2"/>
    <dgm:cxn modelId="{830066A5-EA22-4D9F-8244-AA44011B9DDD}" type="presOf" srcId="{427C8679-C10B-41F7-B1B4-6B4A485A625C}" destId="{45F7BCC3-76DD-4713-82AE-D4E10408EB96}" srcOrd="0" destOrd="0" presId="urn:microsoft.com/office/officeart/2005/8/layout/hierarchy2"/>
    <dgm:cxn modelId="{2352D540-E427-4E3F-8378-2670EB1AA18D}" type="presOf" srcId="{8DF6044A-E579-459B-9C6D-DE76903442E7}" destId="{4732DEED-0143-4119-8A42-9EB3C306CE39}" srcOrd="1" destOrd="0" presId="urn:microsoft.com/office/officeart/2005/8/layout/hierarchy2"/>
    <dgm:cxn modelId="{B314834F-CAAC-4DFF-AB54-F21EC8325EA8}" type="presOf" srcId="{6C6429CE-871F-4A7B-949E-97DD317B5FF0}" destId="{BBA505F6-616B-4D89-9932-F7DA8AC86377}" srcOrd="0" destOrd="0" presId="urn:microsoft.com/office/officeart/2005/8/layout/hierarchy2"/>
    <dgm:cxn modelId="{354B640B-5928-4B30-9668-5CA828532DAD}" type="presOf" srcId="{CD9269E6-07E6-4378-A7E3-AF244A245A00}" destId="{8B292BF3-C1A3-453B-A2CE-F1D602F21800}" srcOrd="0" destOrd="0" presId="urn:microsoft.com/office/officeart/2005/8/layout/hierarchy2"/>
    <dgm:cxn modelId="{57342EA0-CAE4-4C6A-B9B6-3FBE2630C77B}" type="presOf" srcId="{E26E7024-540A-445A-BEB2-100900315D53}" destId="{C3609E0B-B125-4433-9DC0-45458F7B281D}" srcOrd="0" destOrd="0" presId="urn:microsoft.com/office/officeart/2005/8/layout/hierarchy2"/>
    <dgm:cxn modelId="{6D4E0C83-E1DA-4D56-9260-0104E1A5F648}" srcId="{72117169-217B-4BC7-B71C-93459334CEF3}" destId="{5EFD9D71-41CC-48C1-9DCB-760CAF352941}" srcOrd="0" destOrd="0" parTransId="{8DF6044A-E579-459B-9C6D-DE76903442E7}" sibTransId="{BD445FB3-5791-4132-A138-7711197660EE}"/>
    <dgm:cxn modelId="{E54A80F8-D319-4E04-A97B-1B4EAF1A7EDF}" type="presOf" srcId="{73BD2F0D-6037-4907-8AFD-DC2EA3EA8541}" destId="{32E875ED-AE80-4718-BBC0-57950F44963E}" srcOrd="1" destOrd="0" presId="urn:microsoft.com/office/officeart/2005/8/layout/hierarchy2"/>
    <dgm:cxn modelId="{176E327C-FA74-4C34-B710-0B9969FA41D9}" type="presOf" srcId="{427C8679-C10B-41F7-B1B4-6B4A485A625C}" destId="{7DFE20E2-C6F5-4151-B9D7-1120EE1DC195}" srcOrd="1" destOrd="0" presId="urn:microsoft.com/office/officeart/2005/8/layout/hierarchy2"/>
    <dgm:cxn modelId="{54E6F7A8-26A7-42B9-86CD-5957DC689FFE}" srcId="{CD9269E6-07E6-4378-A7E3-AF244A245A00}" destId="{E26E7024-540A-445A-BEB2-100900315D53}" srcOrd="0" destOrd="0" parTransId="{427C8679-C10B-41F7-B1B4-6B4A485A625C}" sibTransId="{A2CBA29C-18E0-4709-88CF-D65C44E1F3D8}"/>
    <dgm:cxn modelId="{FE103340-DE1C-4A8A-8643-96D20E9E9730}" type="presOf" srcId="{01A2FCB9-BEC7-4175-A6B5-D047C8009260}" destId="{9EF2FCBA-FE2B-4111-BFA1-609AAF67DEAF}" srcOrd="0" destOrd="0" presId="urn:microsoft.com/office/officeart/2005/8/layout/hierarchy2"/>
    <dgm:cxn modelId="{B31105DA-CD0E-4A0F-82F3-914E1C3D18B7}" type="presOf" srcId="{72117169-217B-4BC7-B71C-93459334CEF3}" destId="{8C9AB634-2075-4412-B7CB-4A120295CC5F}" srcOrd="0" destOrd="0" presId="urn:microsoft.com/office/officeart/2005/8/layout/hierarchy2"/>
    <dgm:cxn modelId="{FCFCEC7B-167B-49F0-9342-6D00ABBE4C0D}" type="presOf" srcId="{691BC854-E7A1-4590-9253-7ABC9AF8E8F7}" destId="{7B48C95B-6BCE-4E2A-AAAD-66ABC2CA0C6E}" srcOrd="0" destOrd="0" presId="urn:microsoft.com/office/officeart/2005/8/layout/hierarchy2"/>
    <dgm:cxn modelId="{E8B2DA97-872E-402C-89CE-1538623B0388}" type="presOf" srcId="{DBC433AE-5FFD-46D3-9187-A9735DAB85EB}" destId="{6E376E85-ABFD-47D3-8FDE-0417C7A85C64}" srcOrd="1" destOrd="0" presId="urn:microsoft.com/office/officeart/2005/8/layout/hierarchy2"/>
    <dgm:cxn modelId="{C8117DF8-4882-4D32-94D9-5186D2D0236E}" srcId="{7C6FB21F-8BF9-424E-B964-F47B2096EE4C}" destId="{CE19B572-C43C-494E-8179-57ACE5A317F7}" srcOrd="0" destOrd="0" parTransId="{DBC433AE-5FFD-46D3-9187-A9735DAB85EB}" sibTransId="{11A47814-9A01-4AC1-903D-5AD2DF953818}"/>
    <dgm:cxn modelId="{784BB005-6DD1-442D-AA5C-26FC08240E14}" type="presOf" srcId="{2D493AB5-549E-4822-8A81-1C6493248AC9}" destId="{EFF7A251-E641-4AF0-A873-C031D84D2DD6}" srcOrd="0" destOrd="0" presId="urn:microsoft.com/office/officeart/2005/8/layout/hierarchy2"/>
    <dgm:cxn modelId="{559BB183-C8CE-42FE-B522-DE4077636350}" type="presOf" srcId="{8DF6044A-E579-459B-9C6D-DE76903442E7}" destId="{791D837D-34FA-42E0-9A97-64FC78D5D77E}" srcOrd="0" destOrd="0" presId="urn:microsoft.com/office/officeart/2005/8/layout/hierarchy2"/>
    <dgm:cxn modelId="{8E23B971-9F99-4F74-8E46-31FED930C3D7}" type="presParOf" srcId="{BB636279-CE77-4DF1-B41B-F32DE2A7743E}" destId="{FD4D42A3-3C56-4B01-A371-8B45A3692284}" srcOrd="0" destOrd="0" presId="urn:microsoft.com/office/officeart/2005/8/layout/hierarchy2"/>
    <dgm:cxn modelId="{239031F4-1BFF-4436-B0D0-DA55458F54B4}" type="presParOf" srcId="{FD4D42A3-3C56-4B01-A371-8B45A3692284}" destId="{8B292BF3-C1A3-453B-A2CE-F1D602F21800}" srcOrd="0" destOrd="0" presId="urn:microsoft.com/office/officeart/2005/8/layout/hierarchy2"/>
    <dgm:cxn modelId="{CD9F5CF6-579B-472E-A06B-E43A0A630ED0}" type="presParOf" srcId="{FD4D42A3-3C56-4B01-A371-8B45A3692284}" destId="{B627B09C-A64B-4DF1-B22C-127C8AB7EFE9}" srcOrd="1" destOrd="0" presId="urn:microsoft.com/office/officeart/2005/8/layout/hierarchy2"/>
    <dgm:cxn modelId="{B85860B4-895B-4421-8A99-569A7E73CA7E}" type="presParOf" srcId="{B627B09C-A64B-4DF1-B22C-127C8AB7EFE9}" destId="{45F7BCC3-76DD-4713-82AE-D4E10408EB96}" srcOrd="0" destOrd="0" presId="urn:microsoft.com/office/officeart/2005/8/layout/hierarchy2"/>
    <dgm:cxn modelId="{3FC0D963-AED1-4CD9-958D-87CE7245D057}" type="presParOf" srcId="{45F7BCC3-76DD-4713-82AE-D4E10408EB96}" destId="{7DFE20E2-C6F5-4151-B9D7-1120EE1DC195}" srcOrd="0" destOrd="0" presId="urn:microsoft.com/office/officeart/2005/8/layout/hierarchy2"/>
    <dgm:cxn modelId="{68941A8B-5FD4-4DA2-B4D6-C11F922F741D}" type="presParOf" srcId="{B627B09C-A64B-4DF1-B22C-127C8AB7EFE9}" destId="{C83CB1D9-CD8C-4E38-887C-5C5F370BAA5D}" srcOrd="1" destOrd="0" presId="urn:microsoft.com/office/officeart/2005/8/layout/hierarchy2"/>
    <dgm:cxn modelId="{6D0B5B30-9311-40F4-9A14-63612E8565D8}" type="presParOf" srcId="{C83CB1D9-CD8C-4E38-887C-5C5F370BAA5D}" destId="{C3609E0B-B125-4433-9DC0-45458F7B281D}" srcOrd="0" destOrd="0" presId="urn:microsoft.com/office/officeart/2005/8/layout/hierarchy2"/>
    <dgm:cxn modelId="{F0A53D8E-4854-4FA1-9B36-FFA4FB1E7669}" type="presParOf" srcId="{C83CB1D9-CD8C-4E38-887C-5C5F370BAA5D}" destId="{36B21146-F0AE-4AC6-952B-1CBB469B31B7}" srcOrd="1" destOrd="0" presId="urn:microsoft.com/office/officeart/2005/8/layout/hierarchy2"/>
    <dgm:cxn modelId="{DF407BDF-DD20-40FD-A38B-923946A6FA7B}" type="presParOf" srcId="{36B21146-F0AE-4AC6-952B-1CBB469B31B7}" destId="{0E17E009-DB48-4FC7-988A-2DE45E6B1782}" srcOrd="0" destOrd="0" presId="urn:microsoft.com/office/officeart/2005/8/layout/hierarchy2"/>
    <dgm:cxn modelId="{B48D8680-4A82-476C-B0DB-2D719D2E83B5}" type="presParOf" srcId="{0E17E009-DB48-4FC7-988A-2DE45E6B1782}" destId="{32E875ED-AE80-4718-BBC0-57950F44963E}" srcOrd="0" destOrd="0" presId="urn:microsoft.com/office/officeart/2005/8/layout/hierarchy2"/>
    <dgm:cxn modelId="{84E39D33-4B67-4FE4-AF56-EA683840FF11}" type="presParOf" srcId="{36B21146-F0AE-4AC6-952B-1CBB469B31B7}" destId="{D40CC56F-470B-4AF6-BB6E-1B67A6097214}" srcOrd="1" destOrd="0" presId="urn:microsoft.com/office/officeart/2005/8/layout/hierarchy2"/>
    <dgm:cxn modelId="{9492FF2C-31B2-45EB-B5FD-771226C9B5ED}" type="presParOf" srcId="{D40CC56F-470B-4AF6-BB6E-1B67A6097214}" destId="{7B48C95B-6BCE-4E2A-AAAD-66ABC2CA0C6E}" srcOrd="0" destOrd="0" presId="urn:microsoft.com/office/officeart/2005/8/layout/hierarchy2"/>
    <dgm:cxn modelId="{EB1B0428-7042-450D-87F8-C970FECDAB8E}" type="presParOf" srcId="{D40CC56F-470B-4AF6-BB6E-1B67A6097214}" destId="{481A14B9-F73F-42BF-929F-E148C75AA1E9}" srcOrd="1" destOrd="0" presId="urn:microsoft.com/office/officeart/2005/8/layout/hierarchy2"/>
    <dgm:cxn modelId="{8F8F9F1F-6355-4636-B238-3AE0605EE4BE}" type="presParOf" srcId="{B627B09C-A64B-4DF1-B22C-127C8AB7EFE9}" destId="{9EF2FCBA-FE2B-4111-BFA1-609AAF67DEAF}" srcOrd="2" destOrd="0" presId="urn:microsoft.com/office/officeart/2005/8/layout/hierarchy2"/>
    <dgm:cxn modelId="{8C38BF7C-52E9-4AB7-851B-FD9FA316BEDC}" type="presParOf" srcId="{9EF2FCBA-FE2B-4111-BFA1-609AAF67DEAF}" destId="{A07283CA-4D1F-40A3-8CBA-CABD630DB373}" srcOrd="0" destOrd="0" presId="urn:microsoft.com/office/officeart/2005/8/layout/hierarchy2"/>
    <dgm:cxn modelId="{8FC9B74B-831B-42B6-AC80-C80BB4BB4725}" type="presParOf" srcId="{B627B09C-A64B-4DF1-B22C-127C8AB7EFE9}" destId="{25058579-D5D7-44FD-8116-912288B75D5D}" srcOrd="3" destOrd="0" presId="urn:microsoft.com/office/officeart/2005/8/layout/hierarchy2"/>
    <dgm:cxn modelId="{6D805EBA-8A2D-4627-A92A-5AB9AFD002C6}" type="presParOf" srcId="{25058579-D5D7-44FD-8116-912288B75D5D}" destId="{8C9AB634-2075-4412-B7CB-4A120295CC5F}" srcOrd="0" destOrd="0" presId="urn:microsoft.com/office/officeart/2005/8/layout/hierarchy2"/>
    <dgm:cxn modelId="{5D0DA135-5574-4A2A-AEC0-B865BD4A555E}" type="presParOf" srcId="{25058579-D5D7-44FD-8116-912288B75D5D}" destId="{552AA434-C0E2-4921-8660-33B20692A182}" srcOrd="1" destOrd="0" presId="urn:microsoft.com/office/officeart/2005/8/layout/hierarchy2"/>
    <dgm:cxn modelId="{8A7961FC-6E10-4254-B315-94A6F8B73995}" type="presParOf" srcId="{552AA434-C0E2-4921-8660-33B20692A182}" destId="{791D837D-34FA-42E0-9A97-64FC78D5D77E}" srcOrd="0" destOrd="0" presId="urn:microsoft.com/office/officeart/2005/8/layout/hierarchy2"/>
    <dgm:cxn modelId="{E1035CAB-7EAE-4ED7-B5E4-6029128258BD}" type="presParOf" srcId="{791D837D-34FA-42E0-9A97-64FC78D5D77E}" destId="{4732DEED-0143-4119-8A42-9EB3C306CE39}" srcOrd="0" destOrd="0" presId="urn:microsoft.com/office/officeart/2005/8/layout/hierarchy2"/>
    <dgm:cxn modelId="{0B35F64D-3893-4BE2-AA31-D9BC9C484E0D}" type="presParOf" srcId="{552AA434-C0E2-4921-8660-33B20692A182}" destId="{CC6AFE2B-A17D-4A58-AC5E-517E7A54B803}" srcOrd="1" destOrd="0" presId="urn:microsoft.com/office/officeart/2005/8/layout/hierarchy2"/>
    <dgm:cxn modelId="{BE13A8EA-6106-41EF-B8F8-6CC3DDBFD84E}" type="presParOf" srcId="{CC6AFE2B-A17D-4A58-AC5E-517E7A54B803}" destId="{613E3F85-5738-4955-9A0A-4E7BB43FE3EB}" srcOrd="0" destOrd="0" presId="urn:microsoft.com/office/officeart/2005/8/layout/hierarchy2"/>
    <dgm:cxn modelId="{91CB0102-315E-40AE-B974-3112A6480A8A}" type="presParOf" srcId="{CC6AFE2B-A17D-4A58-AC5E-517E7A54B803}" destId="{D290D52A-B35C-4C61-ACB7-B7EFF59B22C9}" srcOrd="1" destOrd="0" presId="urn:microsoft.com/office/officeart/2005/8/layout/hierarchy2"/>
    <dgm:cxn modelId="{2B428EB4-74B3-462A-9E0E-3C4716D1DAFD}" type="presParOf" srcId="{B627B09C-A64B-4DF1-B22C-127C8AB7EFE9}" destId="{BBA505F6-616B-4D89-9932-F7DA8AC86377}" srcOrd="4" destOrd="0" presId="urn:microsoft.com/office/officeart/2005/8/layout/hierarchy2"/>
    <dgm:cxn modelId="{3057F687-C487-4C3C-9E95-41508AA0E1E4}" type="presParOf" srcId="{BBA505F6-616B-4D89-9932-F7DA8AC86377}" destId="{8C26CA85-0B7F-4E65-AEDB-42CEBBF7A8AB}" srcOrd="0" destOrd="0" presId="urn:microsoft.com/office/officeart/2005/8/layout/hierarchy2"/>
    <dgm:cxn modelId="{D0130D10-9530-4329-999F-CA82728BC171}" type="presParOf" srcId="{B627B09C-A64B-4DF1-B22C-127C8AB7EFE9}" destId="{3232A378-41B6-4EC3-97DD-4F9C213E8CD9}" srcOrd="5" destOrd="0" presId="urn:microsoft.com/office/officeart/2005/8/layout/hierarchy2"/>
    <dgm:cxn modelId="{8E788CD6-3EA3-40DC-A14A-457322D7CE83}" type="presParOf" srcId="{3232A378-41B6-4EC3-97DD-4F9C213E8CD9}" destId="{7C270026-5A41-48AF-8D5C-F610BFC8C904}" srcOrd="0" destOrd="0" presId="urn:microsoft.com/office/officeart/2005/8/layout/hierarchy2"/>
    <dgm:cxn modelId="{00764CE2-638C-45AA-A03A-45288DB83D3F}" type="presParOf" srcId="{3232A378-41B6-4EC3-97DD-4F9C213E8CD9}" destId="{C6F53E1C-319C-475A-B62C-1BB1B6F326E9}" srcOrd="1" destOrd="0" presId="urn:microsoft.com/office/officeart/2005/8/layout/hierarchy2"/>
    <dgm:cxn modelId="{83ABCA8D-233F-4AFE-93D1-E84EC872E358}" type="presParOf" srcId="{C6F53E1C-319C-475A-B62C-1BB1B6F326E9}" destId="{48530603-0517-4199-9313-3B3A7CB456FE}" srcOrd="0" destOrd="0" presId="urn:microsoft.com/office/officeart/2005/8/layout/hierarchy2"/>
    <dgm:cxn modelId="{5DA09244-387F-4833-97CF-8ACBD681A23F}" type="presParOf" srcId="{48530603-0517-4199-9313-3B3A7CB456FE}" destId="{6E376E85-ABFD-47D3-8FDE-0417C7A85C64}" srcOrd="0" destOrd="0" presId="urn:microsoft.com/office/officeart/2005/8/layout/hierarchy2"/>
    <dgm:cxn modelId="{E6D36D98-E438-4ECB-93E9-784BB77B9A3E}" type="presParOf" srcId="{C6F53E1C-319C-475A-B62C-1BB1B6F326E9}" destId="{AA23DB8D-5D32-4670-AA71-20F74963D1B7}" srcOrd="1" destOrd="0" presId="urn:microsoft.com/office/officeart/2005/8/layout/hierarchy2"/>
    <dgm:cxn modelId="{0B9DE3DE-09C4-4172-9042-92417D9588D0}" type="presParOf" srcId="{AA23DB8D-5D32-4670-AA71-20F74963D1B7}" destId="{D7504C20-E14D-4EC2-9DC0-8979BB126EBE}" srcOrd="0" destOrd="0" presId="urn:microsoft.com/office/officeart/2005/8/layout/hierarchy2"/>
    <dgm:cxn modelId="{A100B52E-0EC4-4356-9782-E7F7FAE4F45D}" type="presParOf" srcId="{AA23DB8D-5D32-4670-AA71-20F74963D1B7}" destId="{696AB58B-4244-477B-9653-1BB192DFD92F}" srcOrd="1" destOrd="0" presId="urn:microsoft.com/office/officeart/2005/8/layout/hierarchy2"/>
    <dgm:cxn modelId="{0189497F-EAF4-47A9-9A91-A5CA1D2041A2}" type="presParOf" srcId="{BB636279-CE77-4DF1-B41B-F32DE2A7743E}" destId="{722B9E6C-C157-4806-9661-AEE8A7E0FBAD}" srcOrd="1" destOrd="0" presId="urn:microsoft.com/office/officeart/2005/8/layout/hierarchy2"/>
    <dgm:cxn modelId="{7C488653-888D-4F89-90C1-936383585656}" type="presParOf" srcId="{722B9E6C-C157-4806-9661-AEE8A7E0FBAD}" destId="{EFF7A251-E641-4AF0-A873-C031D84D2DD6}" srcOrd="0" destOrd="0" presId="urn:microsoft.com/office/officeart/2005/8/layout/hierarchy2"/>
    <dgm:cxn modelId="{10BA106C-2344-496D-8769-4181FA6CFA55}" type="presParOf" srcId="{722B9E6C-C157-4806-9661-AEE8A7E0FBAD}" destId="{E642561C-4908-4065-B381-C6E78391BA0F}" srcOrd="1" destOrd="0" presId="urn:microsoft.com/office/officeart/2005/8/layout/hierarchy2"/>
  </dgm:cxnLst>
  <dgm:bg>
    <a:gradFill>
      <a:gsLst>
        <a:gs pos="0">
          <a:schemeClr val="accent3">
            <a:lumMod val="89000"/>
          </a:schemeClr>
        </a:gs>
        <a:gs pos="23000">
          <a:schemeClr val="accent3">
            <a:lumMod val="89000"/>
          </a:schemeClr>
        </a:gs>
        <a:gs pos="69000">
          <a:schemeClr val="accent3">
            <a:lumMod val="75000"/>
          </a:schemeClr>
        </a:gs>
        <a:gs pos="97000">
          <a:schemeClr val="accent3">
            <a:lumMod val="70000"/>
          </a:scheme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74D76-E2AC-4E65-BD31-DFEC76122E0D}">
      <dsp:nvSpPr>
        <dsp:cNvPr id="0" name=""/>
        <dsp:cNvSpPr/>
      </dsp:nvSpPr>
      <dsp:spPr>
        <a:xfrm>
          <a:off x="2313378" y="1481630"/>
          <a:ext cx="3064534" cy="23907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>
              <a:solidFill>
                <a:srgbClr val="FFFF00"/>
              </a:solidFill>
            </a:rPr>
            <a:t>মঙ্গোলীয় নৃগোষ্ঠী</a:t>
          </a:r>
          <a:endParaRPr lang="en-US" sz="4200" kern="1200" dirty="0">
            <a:solidFill>
              <a:srgbClr val="FFFF00"/>
            </a:solidFill>
          </a:endParaRPr>
        </a:p>
      </dsp:txBody>
      <dsp:txXfrm>
        <a:off x="2762169" y="1831754"/>
        <a:ext cx="2166952" cy="1690546"/>
      </dsp:txXfrm>
    </dsp:sp>
    <dsp:sp modelId="{A4231888-5121-4917-AE32-3758DF20C5E3}">
      <dsp:nvSpPr>
        <dsp:cNvPr id="0" name=""/>
        <dsp:cNvSpPr/>
      </dsp:nvSpPr>
      <dsp:spPr>
        <a:xfrm rot="5400000">
          <a:off x="3757809" y="1552811"/>
          <a:ext cx="175674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75674" y="16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1254" y="1565075"/>
        <a:ext cx="8783" cy="8783"/>
      </dsp:txXfrm>
    </dsp:sp>
    <dsp:sp modelId="{D7319F5C-1FF0-4541-AE15-ECC65F0CACB0}">
      <dsp:nvSpPr>
        <dsp:cNvPr id="0" name=""/>
        <dsp:cNvSpPr/>
      </dsp:nvSpPr>
      <dsp:spPr>
        <a:xfrm>
          <a:off x="2452858" y="-46228"/>
          <a:ext cx="2785574" cy="170353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মুখমন্ডল গোলাকার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0796" y="203249"/>
        <a:ext cx="1969698" cy="1204579"/>
      </dsp:txXfrm>
    </dsp:sp>
    <dsp:sp modelId="{B998E8E4-C7B0-4268-BAF6-C2CB3C6D96C3}">
      <dsp:nvSpPr>
        <dsp:cNvPr id="0" name=""/>
        <dsp:cNvSpPr/>
      </dsp:nvSpPr>
      <dsp:spPr>
        <a:xfrm rot="10864557">
          <a:off x="5137189" y="2686884"/>
          <a:ext cx="240301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240301" y="16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51332" y="2697533"/>
        <a:ext cx="12015" cy="12015"/>
      </dsp:txXfrm>
    </dsp:sp>
    <dsp:sp modelId="{40BD54F9-45B9-4174-833E-1BEDFEE75F71}">
      <dsp:nvSpPr>
        <dsp:cNvPr id="0" name=""/>
        <dsp:cNvSpPr/>
      </dsp:nvSpPr>
      <dsp:spPr>
        <a:xfrm>
          <a:off x="5136894" y="1760604"/>
          <a:ext cx="2369340" cy="192584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 চ্যাপ্টা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3876" y="2042638"/>
        <a:ext cx="1675376" cy="1361779"/>
      </dsp:txXfrm>
    </dsp:sp>
    <dsp:sp modelId="{2F611242-8146-4A1B-B325-2491EBD3B819}">
      <dsp:nvSpPr>
        <dsp:cNvPr id="0" name=""/>
        <dsp:cNvSpPr/>
      </dsp:nvSpPr>
      <dsp:spPr>
        <a:xfrm rot="16200000">
          <a:off x="3824448" y="3834571"/>
          <a:ext cx="42394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2394" y="16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4586" y="3850167"/>
        <a:ext cx="2119" cy="2119"/>
      </dsp:txXfrm>
    </dsp:sp>
    <dsp:sp modelId="{00911594-7EE8-4E12-ABC9-E988881181C7}">
      <dsp:nvSpPr>
        <dsp:cNvPr id="0" name=""/>
        <dsp:cNvSpPr/>
      </dsp:nvSpPr>
      <dsp:spPr>
        <a:xfrm>
          <a:off x="2954492" y="3830030"/>
          <a:ext cx="1782308" cy="143697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চুল সোজা ও কালো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5505" y="4040470"/>
        <a:ext cx="1260282" cy="1016094"/>
      </dsp:txXfrm>
    </dsp:sp>
    <dsp:sp modelId="{3CED7701-4F8B-464F-98D1-FDBBA15BC08A}">
      <dsp:nvSpPr>
        <dsp:cNvPr id="0" name=""/>
        <dsp:cNvSpPr/>
      </dsp:nvSpPr>
      <dsp:spPr>
        <a:xfrm>
          <a:off x="2313378" y="2660371"/>
          <a:ext cx="167655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67655" y="16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3015" y="2672836"/>
        <a:ext cx="8382" cy="8382"/>
      </dsp:txXfrm>
    </dsp:sp>
    <dsp:sp modelId="{CA54C50D-76EA-442D-8026-68A75F4DAA91}">
      <dsp:nvSpPr>
        <dsp:cNvPr id="0" name=""/>
        <dsp:cNvSpPr/>
      </dsp:nvSpPr>
      <dsp:spPr>
        <a:xfrm>
          <a:off x="258408" y="1528123"/>
          <a:ext cx="2222625" cy="229780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গায়ের রং ঈষৎ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904" y="1864629"/>
        <a:ext cx="1571633" cy="162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2BF3-C1A3-453B-A2CE-F1D602F21800}">
      <dsp:nvSpPr>
        <dsp:cNvPr id="0" name=""/>
        <dsp:cNvSpPr/>
      </dsp:nvSpPr>
      <dsp:spPr>
        <a:xfrm>
          <a:off x="4356" y="1363483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পরিবার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41" y="1388268"/>
        <a:ext cx="1642907" cy="796668"/>
      </dsp:txXfrm>
    </dsp:sp>
    <dsp:sp modelId="{45F7BCC3-76DD-4713-82AE-D4E10408EB96}">
      <dsp:nvSpPr>
        <dsp:cNvPr id="0" name=""/>
        <dsp:cNvSpPr/>
      </dsp:nvSpPr>
      <dsp:spPr>
        <a:xfrm rot="18289469">
          <a:off x="1442585" y="1278700"/>
          <a:ext cx="1185489" cy="42629"/>
        </a:xfrm>
        <a:custGeom>
          <a:avLst/>
          <a:gdLst/>
          <a:ahLst/>
          <a:cxnLst/>
          <a:rect l="0" t="0" r="0" b="0"/>
          <a:pathLst>
            <a:path>
              <a:moveTo>
                <a:pt x="0" y="21314"/>
              </a:moveTo>
              <a:lnTo>
                <a:pt x="1185489" y="2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5692" y="1270378"/>
        <a:ext cx="59274" cy="59274"/>
      </dsp:txXfrm>
    </dsp:sp>
    <dsp:sp modelId="{C3609E0B-B125-4433-9DC0-45458F7B281D}">
      <dsp:nvSpPr>
        <dsp:cNvPr id="0" name=""/>
        <dsp:cNvSpPr/>
      </dsp:nvSpPr>
      <dsp:spPr>
        <a:xfrm>
          <a:off x="2373825" y="390308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পাড়া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8610" y="415093"/>
        <a:ext cx="1642907" cy="796668"/>
      </dsp:txXfrm>
    </dsp:sp>
    <dsp:sp modelId="{0E17E009-DB48-4FC7-988A-2DE45E6B1782}">
      <dsp:nvSpPr>
        <dsp:cNvPr id="0" name=""/>
        <dsp:cNvSpPr/>
      </dsp:nvSpPr>
      <dsp:spPr>
        <a:xfrm>
          <a:off x="4066303" y="792113"/>
          <a:ext cx="676991" cy="42629"/>
        </a:xfrm>
        <a:custGeom>
          <a:avLst/>
          <a:gdLst/>
          <a:ahLst/>
          <a:cxnLst/>
          <a:rect l="0" t="0" r="0" b="0"/>
          <a:pathLst>
            <a:path>
              <a:moveTo>
                <a:pt x="0" y="21314"/>
              </a:moveTo>
              <a:lnTo>
                <a:pt x="676991" y="213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87874" y="796503"/>
        <a:ext cx="33849" cy="33849"/>
      </dsp:txXfrm>
    </dsp:sp>
    <dsp:sp modelId="{7B48C95B-6BCE-4E2A-AAAD-66ABC2CA0C6E}">
      <dsp:nvSpPr>
        <dsp:cNvPr id="0" name=""/>
        <dsp:cNvSpPr/>
      </dsp:nvSpPr>
      <dsp:spPr>
        <a:xfrm>
          <a:off x="4743294" y="390308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কার্বারি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8079" y="415093"/>
        <a:ext cx="1642907" cy="796668"/>
      </dsp:txXfrm>
    </dsp:sp>
    <dsp:sp modelId="{9EF2FCBA-FE2B-4111-BFA1-609AAF67DEAF}">
      <dsp:nvSpPr>
        <dsp:cNvPr id="0" name=""/>
        <dsp:cNvSpPr/>
      </dsp:nvSpPr>
      <dsp:spPr>
        <a:xfrm>
          <a:off x="1696834" y="1765288"/>
          <a:ext cx="676991" cy="42629"/>
        </a:xfrm>
        <a:custGeom>
          <a:avLst/>
          <a:gdLst/>
          <a:ahLst/>
          <a:cxnLst/>
          <a:rect l="0" t="0" r="0" b="0"/>
          <a:pathLst>
            <a:path>
              <a:moveTo>
                <a:pt x="0" y="21314"/>
              </a:moveTo>
              <a:lnTo>
                <a:pt x="676991" y="2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8405" y="1769678"/>
        <a:ext cx="33849" cy="33849"/>
      </dsp:txXfrm>
    </dsp:sp>
    <dsp:sp modelId="{8C9AB634-2075-4412-B7CB-4A120295CC5F}">
      <dsp:nvSpPr>
        <dsp:cNvPr id="0" name=""/>
        <dsp:cNvSpPr/>
      </dsp:nvSpPr>
      <dsp:spPr>
        <a:xfrm>
          <a:off x="2373825" y="1363483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মৌজা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8610" y="1388268"/>
        <a:ext cx="1642907" cy="796668"/>
      </dsp:txXfrm>
    </dsp:sp>
    <dsp:sp modelId="{791D837D-34FA-42E0-9A97-64FC78D5D77E}">
      <dsp:nvSpPr>
        <dsp:cNvPr id="0" name=""/>
        <dsp:cNvSpPr/>
      </dsp:nvSpPr>
      <dsp:spPr>
        <a:xfrm>
          <a:off x="4066303" y="1765288"/>
          <a:ext cx="681347" cy="42629"/>
        </a:xfrm>
        <a:custGeom>
          <a:avLst/>
          <a:gdLst/>
          <a:ahLst/>
          <a:cxnLst/>
          <a:rect l="0" t="0" r="0" b="0"/>
          <a:pathLst>
            <a:path>
              <a:moveTo>
                <a:pt x="0" y="21314"/>
              </a:moveTo>
              <a:lnTo>
                <a:pt x="681347" y="213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89943" y="1769569"/>
        <a:ext cx="34067" cy="34067"/>
      </dsp:txXfrm>
    </dsp:sp>
    <dsp:sp modelId="{613E3F85-5738-4955-9A0A-4E7BB43FE3EB}">
      <dsp:nvSpPr>
        <dsp:cNvPr id="0" name=""/>
        <dsp:cNvSpPr/>
      </dsp:nvSpPr>
      <dsp:spPr>
        <a:xfrm>
          <a:off x="4747651" y="1363483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হেডম্যান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2436" y="1388268"/>
        <a:ext cx="1642907" cy="796668"/>
      </dsp:txXfrm>
    </dsp:sp>
    <dsp:sp modelId="{BBA505F6-616B-4D89-9932-F7DA8AC86377}">
      <dsp:nvSpPr>
        <dsp:cNvPr id="0" name=""/>
        <dsp:cNvSpPr/>
      </dsp:nvSpPr>
      <dsp:spPr>
        <a:xfrm rot="3310531">
          <a:off x="1442585" y="2251875"/>
          <a:ext cx="1185489" cy="42629"/>
        </a:xfrm>
        <a:custGeom>
          <a:avLst/>
          <a:gdLst/>
          <a:ahLst/>
          <a:cxnLst/>
          <a:rect l="0" t="0" r="0" b="0"/>
          <a:pathLst>
            <a:path>
              <a:moveTo>
                <a:pt x="0" y="21314"/>
              </a:moveTo>
              <a:lnTo>
                <a:pt x="1185489" y="21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5692" y="2243553"/>
        <a:ext cx="59274" cy="59274"/>
      </dsp:txXfrm>
    </dsp:sp>
    <dsp:sp modelId="{7C270026-5A41-48AF-8D5C-F610BFC8C904}">
      <dsp:nvSpPr>
        <dsp:cNvPr id="0" name=""/>
        <dsp:cNvSpPr/>
      </dsp:nvSpPr>
      <dsp:spPr>
        <a:xfrm>
          <a:off x="2373825" y="2336658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চাকমা সার্কেল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8610" y="2361443"/>
        <a:ext cx="1642907" cy="796668"/>
      </dsp:txXfrm>
    </dsp:sp>
    <dsp:sp modelId="{48530603-0517-4199-9313-3B3A7CB456FE}">
      <dsp:nvSpPr>
        <dsp:cNvPr id="0" name=""/>
        <dsp:cNvSpPr/>
      </dsp:nvSpPr>
      <dsp:spPr>
        <a:xfrm>
          <a:off x="4066303" y="2738463"/>
          <a:ext cx="676991" cy="42629"/>
        </a:xfrm>
        <a:custGeom>
          <a:avLst/>
          <a:gdLst/>
          <a:ahLst/>
          <a:cxnLst/>
          <a:rect l="0" t="0" r="0" b="0"/>
          <a:pathLst>
            <a:path>
              <a:moveTo>
                <a:pt x="0" y="21314"/>
              </a:moveTo>
              <a:lnTo>
                <a:pt x="676991" y="213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87874" y="2742853"/>
        <a:ext cx="33849" cy="33849"/>
      </dsp:txXfrm>
    </dsp:sp>
    <dsp:sp modelId="{D7504C20-E14D-4EC2-9DC0-8979BB126EBE}">
      <dsp:nvSpPr>
        <dsp:cNvPr id="0" name=""/>
        <dsp:cNvSpPr/>
      </dsp:nvSpPr>
      <dsp:spPr>
        <a:xfrm>
          <a:off x="4743294" y="2336658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চাকমা রাজা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8079" y="2361443"/>
        <a:ext cx="1642907" cy="796668"/>
      </dsp:txXfrm>
    </dsp:sp>
    <dsp:sp modelId="{EFF7A251-E641-4AF0-A873-C031D84D2DD6}">
      <dsp:nvSpPr>
        <dsp:cNvPr id="0" name=""/>
        <dsp:cNvSpPr/>
      </dsp:nvSpPr>
      <dsp:spPr>
        <a:xfrm>
          <a:off x="4356" y="2336658"/>
          <a:ext cx="1692477" cy="846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পিতৃতান্তিক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41" y="2361443"/>
        <a:ext cx="1642907" cy="79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17ED-0E92-4F11-AB2D-0A08F929494D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DA4AE-153C-4F65-A04E-E014CE54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9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7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5C58-BD40-49A1-A36E-B596A2119E6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65" y="371006"/>
            <a:ext cx="6486994" cy="64869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58780" y="149902"/>
            <a:ext cx="5606322" cy="1364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শুভ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সকাল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665" y="1279653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738" y="3677903"/>
            <a:ext cx="8052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চাকমাদের </a:t>
            </a:r>
            <a:r>
              <a:rPr lang="bn-IN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সামাজিক জীবন প্রনালি লিখ।  </a:t>
            </a:r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89205464"/>
              </p:ext>
            </p:extLst>
          </p:nvPr>
        </p:nvGraphicFramePr>
        <p:xfrm>
          <a:off x="1376515" y="2104922"/>
          <a:ext cx="6440129" cy="357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403988" y="575186"/>
            <a:ext cx="4586748" cy="6636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জীবন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8B292BF3-C1A3-453B-A2CE-F1D602F21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5F7BCC3-76DD-4713-82AE-D4E10408E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C3609E0B-B125-4433-9DC0-45458F7B2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0E17E009-DB48-4FC7-988A-2DE45E6B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7B48C95B-6BCE-4E2A-AAAD-66ABC2CA0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9EF2FCBA-FE2B-4111-BFA1-609AAF67D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graphicEl>
                                              <a:dgm id="{8C9AB634-2075-4412-B7CB-4A120295C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791D837D-34FA-42E0-9A97-64FC78D5D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graphicEl>
                                              <a:dgm id="{613E3F85-5738-4955-9A0A-4E7BB43FE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BBA505F6-616B-4D89-9932-F7DA8AC86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graphicEl>
                                              <a:dgm id="{7C270026-5A41-48AF-8D5C-F610BFC8C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graphicEl>
                                              <a:dgm id="{48530603-0517-4199-9313-3B3A7CB45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graphicEl>
                                              <a:dgm id="{D7504C20-E14D-4EC2-9DC0-8979BB126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EFF7A251-E641-4AF0-A873-C031D84D2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6653" y="112298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79" y="957818"/>
            <a:ext cx="689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১। চাকমারা কোন ধর্মাবলম্বীর?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95" y="1568367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10292" y="2241725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খ্রিষ্টান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10292" y="1540862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595" y="2241726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বৌদ্ধ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2870" y="280192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। ‘চাকমা সার্কেল’ বলতে বোঝায়-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357" y="3370446"/>
            <a:ext cx="356592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চাকমাদের খন্ড খন্ড এলাকা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595" y="4599824"/>
            <a:ext cx="8554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চাকমাদের বৈশিষ্ট্যগত ক্ষেত্রে প্রযোজ্য-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মুখমন্ডল গোলাকার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নাক কমবেশি চ্যাপ্টা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চুল সোজা এবং কালো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নিচের কোনটি সঠিক?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357" y="5984819"/>
            <a:ext cx="182658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91072" y="5984818"/>
            <a:ext cx="17890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4870" y="6004152"/>
            <a:ext cx="16844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6412" y="6004152"/>
            <a:ext cx="173955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663" y="4012335"/>
            <a:ext cx="424820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আদামের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সমন্বয়ে গঠিত এলাকা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5239" y="3367976"/>
            <a:ext cx="416821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একাধিক মৌজার সমন্বয়ে গঠিত এলাকা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3448" y="4075247"/>
            <a:ext cx="356592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চাকমাদের সমন্বিত এলাকা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79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4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096" y="446574"/>
            <a:ext cx="6505730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    </a:t>
            </a:r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645" y="5286283"/>
            <a:ext cx="7700211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আর্থ-সামাজিক অগ্রগতিতে চাকমা নৃ-গোষ্ঠীর </a:t>
            </a:r>
            <a:r>
              <a:rPr lang="bn-IN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কিধরণের 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ভুমিকা রয়েছে</a:t>
            </a:r>
            <a:r>
              <a:rPr lang="bn-IN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79" y="1908516"/>
            <a:ext cx="4269341" cy="31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55344" y="5292921"/>
            <a:ext cx="4424517" cy="122411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323839"/>
            <a:ext cx="6595672" cy="49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39" y="333750"/>
            <a:ext cx="3206774" cy="8291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81378" y="3679906"/>
            <a:ext cx="4152760" cy="3178094"/>
          </a:xfrm>
          <a:prstGeom prst="roundRect">
            <a:avLst/>
          </a:prstGeom>
          <a:solidFill>
            <a:schemeClr val="accent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</a:t>
            </a:r>
            <a:r>
              <a:rPr lang="bn-BD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40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bn-BD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৫০মিঃ</a:t>
            </a:r>
            <a:endParaRPr lang="en-US" sz="240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০৬-১১-১৯ </a:t>
            </a:r>
            <a:endParaRPr lang="bn-BD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853" y="1318957"/>
            <a:ext cx="4077324" cy="4302355"/>
          </a:xfrm>
          <a:prstGeom prst="ellipse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শিক্ষক পরিচিতি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নাম-গোলাম ফারুক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সহকারি শিক্ষক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দত্তেরচর পুরান বাট্টাজোর মির কামালহোসেন দাখিল মাদ্রাসা,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বকশিগঞ্জ,জামাল্পুর।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মোবাইল-০১৯১৮৫৬৪৪৭২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Email-glm.farukict@gmail.com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1" y="333750"/>
            <a:ext cx="2563318" cy="32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0929" y="206478"/>
            <a:ext cx="2713703" cy="138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বাংলাদেশের কোন জাতি গোষ্ঠির?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1" y="206478"/>
            <a:ext cx="3463413" cy="235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1" y="2932784"/>
            <a:ext cx="3466487" cy="229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3" y="2570764"/>
            <a:ext cx="3816914" cy="2539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0070" y="2532674"/>
            <a:ext cx="203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160" y="5540404"/>
            <a:ext cx="3315929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বসবাসকারী কয়েকটি ক্ষুদ্র নৃগোষ্ঠীর নাম বলো।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323" y="5540404"/>
            <a:ext cx="326530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চাকমা, গারো , সাঁওতাল, মারমা, রাখাইন, ত্রিপুরা, বম, খুমি।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4106" y="4013573"/>
            <a:ext cx="647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83016"/>
            <a:ext cx="4023849" cy="2736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12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8422" y="1008680"/>
            <a:ext cx="8308685" cy="4276613"/>
            <a:chOff x="415377" y="1449134"/>
            <a:chExt cx="9197954" cy="3672007"/>
          </a:xfrm>
        </p:grpSpPr>
        <p:sp>
          <p:nvSpPr>
            <p:cNvPr id="5" name="Rectangle 4"/>
            <p:cNvSpPr/>
            <p:nvPr/>
          </p:nvSpPr>
          <p:spPr>
            <a:xfrm>
              <a:off x="415377" y="1449134"/>
              <a:ext cx="9197954" cy="55495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none">
              <a:spAutoFit/>
            </a:bodyPr>
            <a:lstStyle/>
            <a:p>
              <a:r>
                <a:rPr lang="bn-BD" sz="36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</a:t>
              </a:r>
              <a:r>
                <a:rPr lang="bn-IN" sz="36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র্থী</a:t>
              </a:r>
              <a:r>
                <a:rPr lang="bn-BD" sz="36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bn-IN" sz="36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যা বলতে পারবে...</a:t>
              </a:r>
              <a:endPara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0896" y="2610465"/>
              <a:ext cx="7836909" cy="50210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 চাকমা নৃ-গোষ্ঠী সর্ম্পকে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652" y="3350568"/>
              <a:ext cx="7955152" cy="177057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২) চাকমা নৃ-গোষ্ঠীর সামাজিক ও অর্থনৈতিক জীবনধারা সর্ম্পকে বর্ণনা করতে পারবে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3)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চাকমা নৃ-গোষ্ঠীর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ধর্মীয়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সাংস্কৃতিক জীবনধারা সর্ম্পকে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2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7280584"/>
              </p:ext>
            </p:extLst>
          </p:nvPr>
        </p:nvGraphicFramePr>
        <p:xfrm>
          <a:off x="790414" y="1397000"/>
          <a:ext cx="7764650" cy="522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 Diagonal Corner Rectangle 1"/>
          <p:cNvSpPr/>
          <p:nvPr/>
        </p:nvSpPr>
        <p:spPr>
          <a:xfrm>
            <a:off x="2698955" y="221225"/>
            <a:ext cx="4188542" cy="855407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দৈহিক বৈশিষ্ট্য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274D76-E2AC-4E65-BD31-DFEC76122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9274D76-E2AC-4E65-BD31-DFEC76122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31888-5121-4917-AE32-3758DF20C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4231888-5121-4917-AE32-3758DF20C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319F5C-1FF0-4541-AE15-ECC65F0CA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7319F5C-1FF0-4541-AE15-ECC65F0CA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98E8E4-C7B0-4268-BAF6-C2CB3C6D9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B998E8E4-C7B0-4268-BAF6-C2CB3C6D9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BD54F9-45B9-4174-833E-1BEDFEE75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0BD54F9-45B9-4174-833E-1BEDFEE75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611242-8146-4A1B-B325-2491EBD3B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2F611242-8146-4A1B-B325-2491EBD3B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911594-7EE8-4E12-ABC9-E98888118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911594-7EE8-4E12-ABC9-E98888118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D7701-4F8B-464F-98D1-FDBBA15BC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3CED7701-4F8B-464F-98D1-FDBBA15BC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54C50D-76EA-442D-8026-68A75F4DA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A54C50D-76EA-442D-8026-68A75F4DA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6" y="2157273"/>
            <a:ext cx="3559285" cy="44994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01568" y="3400121"/>
            <a:ext cx="1047723" cy="2115775"/>
            <a:chOff x="3112516" y="2527734"/>
            <a:chExt cx="2002208" cy="5470518"/>
          </a:xfrm>
        </p:grpSpPr>
        <p:sp>
          <p:nvSpPr>
            <p:cNvPr id="2" name="Freeform 1"/>
            <p:cNvSpPr/>
            <p:nvPr/>
          </p:nvSpPr>
          <p:spPr>
            <a:xfrm>
              <a:off x="3112516" y="2527734"/>
              <a:ext cx="1769333" cy="5470518"/>
            </a:xfrm>
            <a:custGeom>
              <a:avLst/>
              <a:gdLst>
                <a:gd name="connsiteX0" fmla="*/ 58993 w 1283109"/>
                <a:gd name="connsiteY0" fmla="*/ 650569 h 2985793"/>
                <a:gd name="connsiteX1" fmla="*/ 44245 w 1283109"/>
                <a:gd name="connsiteY1" fmla="*/ 503085 h 2985793"/>
                <a:gd name="connsiteX2" fmla="*/ 88490 w 1283109"/>
                <a:gd name="connsiteY2" fmla="*/ 473588 h 2985793"/>
                <a:gd name="connsiteX3" fmla="*/ 162232 w 1283109"/>
                <a:gd name="connsiteY3" fmla="*/ 547330 h 2985793"/>
                <a:gd name="connsiteX4" fmla="*/ 176980 w 1283109"/>
                <a:gd name="connsiteY4" fmla="*/ 591576 h 2985793"/>
                <a:gd name="connsiteX5" fmla="*/ 206477 w 1283109"/>
                <a:gd name="connsiteY5" fmla="*/ 739059 h 2985793"/>
                <a:gd name="connsiteX6" fmla="*/ 294967 w 1283109"/>
                <a:gd name="connsiteY6" fmla="*/ 798053 h 2985793"/>
                <a:gd name="connsiteX7" fmla="*/ 368709 w 1283109"/>
                <a:gd name="connsiteY7" fmla="*/ 783305 h 2985793"/>
                <a:gd name="connsiteX8" fmla="*/ 383458 w 1283109"/>
                <a:gd name="connsiteY8" fmla="*/ 694814 h 2985793"/>
                <a:gd name="connsiteX9" fmla="*/ 427703 w 1283109"/>
                <a:gd name="connsiteY9" fmla="*/ 635821 h 2985793"/>
                <a:gd name="connsiteX10" fmla="*/ 457200 w 1283109"/>
                <a:gd name="connsiteY10" fmla="*/ 591576 h 2985793"/>
                <a:gd name="connsiteX11" fmla="*/ 471948 w 1283109"/>
                <a:gd name="connsiteY11" fmla="*/ 547330 h 2985793"/>
                <a:gd name="connsiteX12" fmla="*/ 442451 w 1283109"/>
                <a:gd name="connsiteY12" fmla="*/ 429343 h 2985793"/>
                <a:gd name="connsiteX13" fmla="*/ 471948 w 1283109"/>
                <a:gd name="connsiteY13" fmla="*/ 385098 h 2985793"/>
                <a:gd name="connsiteX14" fmla="*/ 516193 w 1283109"/>
                <a:gd name="connsiteY14" fmla="*/ 370350 h 2985793"/>
                <a:gd name="connsiteX15" fmla="*/ 530942 w 1283109"/>
                <a:gd name="connsiteY15" fmla="*/ 326105 h 2985793"/>
                <a:gd name="connsiteX16" fmla="*/ 575187 w 1283109"/>
                <a:gd name="connsiteY16" fmla="*/ 193369 h 2985793"/>
                <a:gd name="connsiteX17" fmla="*/ 589935 w 1283109"/>
                <a:gd name="connsiteY17" fmla="*/ 45885 h 2985793"/>
                <a:gd name="connsiteX18" fmla="*/ 604683 w 1283109"/>
                <a:gd name="connsiteY18" fmla="*/ 1640 h 2985793"/>
                <a:gd name="connsiteX19" fmla="*/ 693174 w 1283109"/>
                <a:gd name="connsiteY19" fmla="*/ 60634 h 2985793"/>
                <a:gd name="connsiteX20" fmla="*/ 737419 w 1283109"/>
                <a:gd name="connsiteY20" fmla="*/ 45885 h 2985793"/>
                <a:gd name="connsiteX21" fmla="*/ 766916 w 1283109"/>
                <a:gd name="connsiteY21" fmla="*/ 1640 h 2985793"/>
                <a:gd name="connsiteX22" fmla="*/ 840658 w 1283109"/>
                <a:gd name="connsiteY22" fmla="*/ 16388 h 2985793"/>
                <a:gd name="connsiteX23" fmla="*/ 855406 w 1283109"/>
                <a:gd name="connsiteY23" fmla="*/ 60634 h 2985793"/>
                <a:gd name="connsiteX24" fmla="*/ 899651 w 1283109"/>
                <a:gd name="connsiteY24" fmla="*/ 16388 h 2985793"/>
                <a:gd name="connsiteX25" fmla="*/ 914400 w 1283109"/>
                <a:gd name="connsiteY25" fmla="*/ 267111 h 2985793"/>
                <a:gd name="connsiteX26" fmla="*/ 973393 w 1283109"/>
                <a:gd name="connsiteY26" fmla="*/ 355601 h 2985793"/>
                <a:gd name="connsiteX27" fmla="*/ 988142 w 1283109"/>
                <a:gd name="connsiteY27" fmla="*/ 458840 h 2985793"/>
                <a:gd name="connsiteX28" fmla="*/ 1002890 w 1283109"/>
                <a:gd name="connsiteY28" fmla="*/ 871795 h 2985793"/>
                <a:gd name="connsiteX29" fmla="*/ 1047135 w 1283109"/>
                <a:gd name="connsiteY29" fmla="*/ 886543 h 2985793"/>
                <a:gd name="connsiteX30" fmla="*/ 1120877 w 1283109"/>
                <a:gd name="connsiteY30" fmla="*/ 916040 h 2985793"/>
                <a:gd name="connsiteX31" fmla="*/ 1150374 w 1283109"/>
                <a:gd name="connsiteY31" fmla="*/ 1166763 h 2985793"/>
                <a:gd name="connsiteX32" fmla="*/ 1179871 w 1283109"/>
                <a:gd name="connsiteY32" fmla="*/ 1255253 h 2985793"/>
                <a:gd name="connsiteX33" fmla="*/ 1194619 w 1283109"/>
                <a:gd name="connsiteY33" fmla="*/ 1299498 h 2985793"/>
                <a:gd name="connsiteX34" fmla="*/ 1209367 w 1283109"/>
                <a:gd name="connsiteY34" fmla="*/ 1343743 h 2985793"/>
                <a:gd name="connsiteX35" fmla="*/ 1194619 w 1283109"/>
                <a:gd name="connsiteY35" fmla="*/ 1653459 h 2985793"/>
                <a:gd name="connsiteX36" fmla="*/ 1150374 w 1283109"/>
                <a:gd name="connsiteY36" fmla="*/ 1668208 h 2985793"/>
                <a:gd name="connsiteX37" fmla="*/ 1209367 w 1283109"/>
                <a:gd name="connsiteY37" fmla="*/ 1771447 h 2985793"/>
                <a:gd name="connsiteX38" fmla="*/ 1224116 w 1283109"/>
                <a:gd name="connsiteY38" fmla="*/ 1904182 h 2985793"/>
                <a:gd name="connsiteX39" fmla="*/ 1253612 w 1283109"/>
                <a:gd name="connsiteY39" fmla="*/ 1948427 h 2985793"/>
                <a:gd name="connsiteX40" fmla="*/ 1224116 w 1283109"/>
                <a:gd name="connsiteY40" fmla="*/ 2095911 h 2985793"/>
                <a:gd name="connsiteX41" fmla="*/ 1238864 w 1283109"/>
                <a:gd name="connsiteY41" fmla="*/ 2287640 h 2985793"/>
                <a:gd name="connsiteX42" fmla="*/ 1253612 w 1283109"/>
                <a:gd name="connsiteY42" fmla="*/ 2331885 h 2985793"/>
                <a:gd name="connsiteX43" fmla="*/ 1283109 w 1283109"/>
                <a:gd name="connsiteY43" fmla="*/ 2464621 h 2985793"/>
                <a:gd name="connsiteX44" fmla="*/ 1268361 w 1283109"/>
                <a:gd name="connsiteY44" fmla="*/ 2538363 h 2985793"/>
                <a:gd name="connsiteX45" fmla="*/ 1224116 w 1283109"/>
                <a:gd name="connsiteY45" fmla="*/ 2508866 h 2985793"/>
                <a:gd name="connsiteX46" fmla="*/ 1194619 w 1283109"/>
                <a:gd name="connsiteY46" fmla="*/ 2420376 h 2985793"/>
                <a:gd name="connsiteX47" fmla="*/ 1091380 w 1283109"/>
                <a:gd name="connsiteY47" fmla="*/ 2390879 h 2985793"/>
                <a:gd name="connsiteX48" fmla="*/ 988142 w 1283109"/>
                <a:gd name="connsiteY48" fmla="*/ 2331885 h 2985793"/>
                <a:gd name="connsiteX49" fmla="*/ 929148 w 1283109"/>
                <a:gd name="connsiteY49" fmla="*/ 2361382 h 2985793"/>
                <a:gd name="connsiteX50" fmla="*/ 884903 w 1283109"/>
                <a:gd name="connsiteY50" fmla="*/ 2449872 h 2985793"/>
                <a:gd name="connsiteX51" fmla="*/ 855406 w 1283109"/>
                <a:gd name="connsiteY51" fmla="*/ 2567859 h 2985793"/>
                <a:gd name="connsiteX52" fmla="*/ 884903 w 1283109"/>
                <a:gd name="connsiteY52" fmla="*/ 2744840 h 2985793"/>
                <a:gd name="connsiteX53" fmla="*/ 899651 w 1283109"/>
                <a:gd name="connsiteY53" fmla="*/ 2789085 h 2985793"/>
                <a:gd name="connsiteX54" fmla="*/ 914400 w 1283109"/>
                <a:gd name="connsiteY54" fmla="*/ 2907072 h 2985793"/>
                <a:gd name="connsiteX55" fmla="*/ 943896 w 1283109"/>
                <a:gd name="connsiteY55" fmla="*/ 2951317 h 2985793"/>
                <a:gd name="connsiteX56" fmla="*/ 988142 w 1283109"/>
                <a:gd name="connsiteY56" fmla="*/ 2980814 h 2985793"/>
                <a:gd name="connsiteX57" fmla="*/ 943896 w 1283109"/>
                <a:gd name="connsiteY57" fmla="*/ 2966066 h 2985793"/>
                <a:gd name="connsiteX58" fmla="*/ 914400 w 1283109"/>
                <a:gd name="connsiteY58" fmla="*/ 2921821 h 2985793"/>
                <a:gd name="connsiteX59" fmla="*/ 899651 w 1283109"/>
                <a:gd name="connsiteY59" fmla="*/ 2862827 h 2985793"/>
                <a:gd name="connsiteX60" fmla="*/ 855406 w 1283109"/>
                <a:gd name="connsiteY60" fmla="*/ 2848079 h 2985793"/>
                <a:gd name="connsiteX61" fmla="*/ 825909 w 1283109"/>
                <a:gd name="connsiteY61" fmla="*/ 2803834 h 2985793"/>
                <a:gd name="connsiteX62" fmla="*/ 811161 w 1283109"/>
                <a:gd name="connsiteY62" fmla="*/ 2700595 h 2985793"/>
                <a:gd name="connsiteX63" fmla="*/ 722671 w 1283109"/>
                <a:gd name="connsiteY63" fmla="*/ 2671098 h 2985793"/>
                <a:gd name="connsiteX64" fmla="*/ 693174 w 1283109"/>
                <a:gd name="connsiteY64" fmla="*/ 2582608 h 2985793"/>
                <a:gd name="connsiteX65" fmla="*/ 678425 w 1283109"/>
                <a:gd name="connsiteY65" fmla="*/ 2538363 h 2985793"/>
                <a:gd name="connsiteX66" fmla="*/ 663677 w 1283109"/>
                <a:gd name="connsiteY66" fmla="*/ 2405627 h 2985793"/>
                <a:gd name="connsiteX67" fmla="*/ 575187 w 1283109"/>
                <a:gd name="connsiteY67" fmla="*/ 2317137 h 2985793"/>
                <a:gd name="connsiteX68" fmla="*/ 530942 w 1283109"/>
                <a:gd name="connsiteY68" fmla="*/ 2272892 h 2985793"/>
                <a:gd name="connsiteX69" fmla="*/ 530942 w 1283109"/>
                <a:gd name="connsiteY69" fmla="*/ 2095911 h 2985793"/>
                <a:gd name="connsiteX70" fmla="*/ 560438 w 1283109"/>
                <a:gd name="connsiteY70" fmla="*/ 2051666 h 2985793"/>
                <a:gd name="connsiteX71" fmla="*/ 575187 w 1283109"/>
                <a:gd name="connsiteY71" fmla="*/ 2007421 h 2985793"/>
                <a:gd name="connsiteX72" fmla="*/ 545690 w 1283109"/>
                <a:gd name="connsiteY72" fmla="*/ 1741950 h 2985793"/>
                <a:gd name="connsiteX73" fmla="*/ 516193 w 1283109"/>
                <a:gd name="connsiteY73" fmla="*/ 1697705 h 2985793"/>
                <a:gd name="connsiteX74" fmla="*/ 471948 w 1283109"/>
                <a:gd name="connsiteY74" fmla="*/ 1653459 h 2985793"/>
                <a:gd name="connsiteX75" fmla="*/ 457200 w 1283109"/>
                <a:gd name="connsiteY75" fmla="*/ 1520724 h 2985793"/>
                <a:gd name="connsiteX76" fmla="*/ 427703 w 1283109"/>
                <a:gd name="connsiteY76" fmla="*/ 1476479 h 2985793"/>
                <a:gd name="connsiteX77" fmla="*/ 412954 w 1283109"/>
                <a:gd name="connsiteY77" fmla="*/ 1432234 h 2985793"/>
                <a:gd name="connsiteX78" fmla="*/ 353961 w 1283109"/>
                <a:gd name="connsiteY78" fmla="*/ 1211008 h 2985793"/>
                <a:gd name="connsiteX79" fmla="*/ 339212 w 1283109"/>
                <a:gd name="connsiteY79" fmla="*/ 1166763 h 2985793"/>
                <a:gd name="connsiteX80" fmla="*/ 324464 w 1283109"/>
                <a:gd name="connsiteY80" fmla="*/ 1122517 h 2985793"/>
                <a:gd name="connsiteX81" fmla="*/ 280219 w 1283109"/>
                <a:gd name="connsiteY81" fmla="*/ 1078272 h 2985793"/>
                <a:gd name="connsiteX82" fmla="*/ 221225 w 1283109"/>
                <a:gd name="connsiteY82" fmla="*/ 989782 h 2985793"/>
                <a:gd name="connsiteX83" fmla="*/ 58993 w 1283109"/>
                <a:gd name="connsiteY83" fmla="*/ 945537 h 2985793"/>
                <a:gd name="connsiteX84" fmla="*/ 14748 w 1283109"/>
                <a:gd name="connsiteY84" fmla="*/ 901292 h 2985793"/>
                <a:gd name="connsiteX85" fmla="*/ 0 w 1283109"/>
                <a:gd name="connsiteY85" fmla="*/ 857047 h 2985793"/>
                <a:gd name="connsiteX86" fmla="*/ 58993 w 1283109"/>
                <a:gd name="connsiteY86" fmla="*/ 650569 h 298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83109" h="2985793">
                  <a:moveTo>
                    <a:pt x="58993" y="650569"/>
                  </a:moveTo>
                  <a:cubicBezTo>
                    <a:pt x="66367" y="591575"/>
                    <a:pt x="9055" y="564666"/>
                    <a:pt x="44245" y="503085"/>
                  </a:cubicBezTo>
                  <a:cubicBezTo>
                    <a:pt x="53039" y="487695"/>
                    <a:pt x="73742" y="483420"/>
                    <a:pt x="88490" y="473588"/>
                  </a:cubicBezTo>
                  <a:cubicBezTo>
                    <a:pt x="132734" y="503084"/>
                    <a:pt x="137652" y="498170"/>
                    <a:pt x="162232" y="547330"/>
                  </a:cubicBezTo>
                  <a:cubicBezTo>
                    <a:pt x="169184" y="561235"/>
                    <a:pt x="173484" y="576428"/>
                    <a:pt x="176980" y="591576"/>
                  </a:cubicBezTo>
                  <a:cubicBezTo>
                    <a:pt x="188253" y="640427"/>
                    <a:pt x="188480" y="692266"/>
                    <a:pt x="206477" y="739059"/>
                  </a:cubicBezTo>
                  <a:cubicBezTo>
                    <a:pt x="222724" y="781301"/>
                    <a:pt x="259996" y="786396"/>
                    <a:pt x="294967" y="798053"/>
                  </a:cubicBezTo>
                  <a:cubicBezTo>
                    <a:pt x="319548" y="793137"/>
                    <a:pt x="352395" y="802338"/>
                    <a:pt x="368709" y="783305"/>
                  </a:cubicBezTo>
                  <a:cubicBezTo>
                    <a:pt x="388170" y="760600"/>
                    <a:pt x="372352" y="722579"/>
                    <a:pt x="383458" y="694814"/>
                  </a:cubicBezTo>
                  <a:cubicBezTo>
                    <a:pt x="392587" y="671992"/>
                    <a:pt x="413416" y="655823"/>
                    <a:pt x="427703" y="635821"/>
                  </a:cubicBezTo>
                  <a:cubicBezTo>
                    <a:pt x="438006" y="621397"/>
                    <a:pt x="447368" y="606324"/>
                    <a:pt x="457200" y="591576"/>
                  </a:cubicBezTo>
                  <a:cubicBezTo>
                    <a:pt x="462116" y="576827"/>
                    <a:pt x="471948" y="562876"/>
                    <a:pt x="471948" y="547330"/>
                  </a:cubicBezTo>
                  <a:cubicBezTo>
                    <a:pt x="471948" y="511732"/>
                    <a:pt x="454090" y="464259"/>
                    <a:pt x="442451" y="429343"/>
                  </a:cubicBezTo>
                  <a:cubicBezTo>
                    <a:pt x="452283" y="414595"/>
                    <a:pt x="458107" y="396171"/>
                    <a:pt x="471948" y="385098"/>
                  </a:cubicBezTo>
                  <a:cubicBezTo>
                    <a:pt x="484087" y="375387"/>
                    <a:pt x="505200" y="381343"/>
                    <a:pt x="516193" y="370350"/>
                  </a:cubicBezTo>
                  <a:cubicBezTo>
                    <a:pt x="527186" y="359357"/>
                    <a:pt x="526671" y="341053"/>
                    <a:pt x="530942" y="326105"/>
                  </a:cubicBezTo>
                  <a:cubicBezTo>
                    <a:pt x="562698" y="214958"/>
                    <a:pt x="524334" y="320502"/>
                    <a:pt x="575187" y="193369"/>
                  </a:cubicBezTo>
                  <a:cubicBezTo>
                    <a:pt x="580103" y="144208"/>
                    <a:pt x="582423" y="94717"/>
                    <a:pt x="589935" y="45885"/>
                  </a:cubicBezTo>
                  <a:cubicBezTo>
                    <a:pt x="592299" y="30520"/>
                    <a:pt x="589293" y="-559"/>
                    <a:pt x="604683" y="1640"/>
                  </a:cubicBezTo>
                  <a:cubicBezTo>
                    <a:pt x="639778" y="6654"/>
                    <a:pt x="693174" y="60634"/>
                    <a:pt x="693174" y="60634"/>
                  </a:cubicBezTo>
                  <a:cubicBezTo>
                    <a:pt x="707922" y="55718"/>
                    <a:pt x="725280" y="55597"/>
                    <a:pt x="737419" y="45885"/>
                  </a:cubicBezTo>
                  <a:cubicBezTo>
                    <a:pt x="751260" y="34812"/>
                    <a:pt x="749873" y="6510"/>
                    <a:pt x="766916" y="1640"/>
                  </a:cubicBezTo>
                  <a:cubicBezTo>
                    <a:pt x="791019" y="-5247"/>
                    <a:pt x="816077" y="11472"/>
                    <a:pt x="840658" y="16388"/>
                  </a:cubicBezTo>
                  <a:cubicBezTo>
                    <a:pt x="845574" y="31137"/>
                    <a:pt x="839860" y="60634"/>
                    <a:pt x="855406" y="60634"/>
                  </a:cubicBezTo>
                  <a:cubicBezTo>
                    <a:pt x="876264" y="60634"/>
                    <a:pt x="893921" y="-3667"/>
                    <a:pt x="899651" y="16388"/>
                  </a:cubicBezTo>
                  <a:cubicBezTo>
                    <a:pt x="922651" y="96886"/>
                    <a:pt x="896616" y="185303"/>
                    <a:pt x="914400" y="267111"/>
                  </a:cubicBezTo>
                  <a:cubicBezTo>
                    <a:pt x="921931" y="301752"/>
                    <a:pt x="973393" y="355601"/>
                    <a:pt x="973393" y="355601"/>
                  </a:cubicBezTo>
                  <a:cubicBezTo>
                    <a:pt x="978309" y="390014"/>
                    <a:pt x="986159" y="424134"/>
                    <a:pt x="988142" y="458840"/>
                  </a:cubicBezTo>
                  <a:cubicBezTo>
                    <a:pt x="996000" y="596355"/>
                    <a:pt x="984070" y="735347"/>
                    <a:pt x="1002890" y="871795"/>
                  </a:cubicBezTo>
                  <a:cubicBezTo>
                    <a:pt x="1005014" y="887195"/>
                    <a:pt x="1032579" y="881084"/>
                    <a:pt x="1047135" y="886543"/>
                  </a:cubicBezTo>
                  <a:cubicBezTo>
                    <a:pt x="1071924" y="895839"/>
                    <a:pt x="1096296" y="906208"/>
                    <a:pt x="1120877" y="916040"/>
                  </a:cubicBezTo>
                  <a:cubicBezTo>
                    <a:pt x="1126050" y="972948"/>
                    <a:pt x="1133462" y="1099115"/>
                    <a:pt x="1150374" y="1166763"/>
                  </a:cubicBezTo>
                  <a:cubicBezTo>
                    <a:pt x="1157915" y="1196927"/>
                    <a:pt x="1170039" y="1225756"/>
                    <a:pt x="1179871" y="1255253"/>
                  </a:cubicBezTo>
                  <a:lnTo>
                    <a:pt x="1194619" y="1299498"/>
                  </a:lnTo>
                  <a:lnTo>
                    <a:pt x="1209367" y="1343743"/>
                  </a:lnTo>
                  <a:cubicBezTo>
                    <a:pt x="1204451" y="1446982"/>
                    <a:pt x="1213108" y="1551770"/>
                    <a:pt x="1194619" y="1653459"/>
                  </a:cubicBezTo>
                  <a:cubicBezTo>
                    <a:pt x="1191838" y="1668754"/>
                    <a:pt x="1155290" y="1653460"/>
                    <a:pt x="1150374" y="1668208"/>
                  </a:cubicBezTo>
                  <a:cubicBezTo>
                    <a:pt x="1128836" y="1732823"/>
                    <a:pt x="1172381" y="1746789"/>
                    <a:pt x="1209367" y="1771447"/>
                  </a:cubicBezTo>
                  <a:cubicBezTo>
                    <a:pt x="1214283" y="1815692"/>
                    <a:pt x="1213319" y="1860994"/>
                    <a:pt x="1224116" y="1904182"/>
                  </a:cubicBezTo>
                  <a:cubicBezTo>
                    <a:pt x="1228415" y="1921378"/>
                    <a:pt x="1251848" y="1930790"/>
                    <a:pt x="1253612" y="1948427"/>
                  </a:cubicBezTo>
                  <a:cubicBezTo>
                    <a:pt x="1258826" y="2000572"/>
                    <a:pt x="1239946" y="2048420"/>
                    <a:pt x="1224116" y="2095911"/>
                  </a:cubicBezTo>
                  <a:cubicBezTo>
                    <a:pt x="1229032" y="2159821"/>
                    <a:pt x="1230914" y="2224036"/>
                    <a:pt x="1238864" y="2287640"/>
                  </a:cubicBezTo>
                  <a:cubicBezTo>
                    <a:pt x="1240792" y="2303066"/>
                    <a:pt x="1250240" y="2316709"/>
                    <a:pt x="1253612" y="2331885"/>
                  </a:cubicBezTo>
                  <a:cubicBezTo>
                    <a:pt x="1288221" y="2487623"/>
                    <a:pt x="1249909" y="2365019"/>
                    <a:pt x="1283109" y="2464621"/>
                  </a:cubicBezTo>
                  <a:cubicBezTo>
                    <a:pt x="1278193" y="2489202"/>
                    <a:pt x="1288415" y="2523322"/>
                    <a:pt x="1268361" y="2538363"/>
                  </a:cubicBezTo>
                  <a:cubicBezTo>
                    <a:pt x="1254181" y="2548998"/>
                    <a:pt x="1233510" y="2523897"/>
                    <a:pt x="1224116" y="2508866"/>
                  </a:cubicBezTo>
                  <a:cubicBezTo>
                    <a:pt x="1207637" y="2482500"/>
                    <a:pt x="1224783" y="2427917"/>
                    <a:pt x="1194619" y="2420376"/>
                  </a:cubicBezTo>
                  <a:cubicBezTo>
                    <a:pt x="1120543" y="2401856"/>
                    <a:pt x="1154855" y="2412037"/>
                    <a:pt x="1091380" y="2390879"/>
                  </a:cubicBezTo>
                  <a:cubicBezTo>
                    <a:pt x="1015774" y="2277468"/>
                    <a:pt x="1065274" y="2287809"/>
                    <a:pt x="988142" y="2331885"/>
                  </a:cubicBezTo>
                  <a:cubicBezTo>
                    <a:pt x="969053" y="2342793"/>
                    <a:pt x="948813" y="2351550"/>
                    <a:pt x="929148" y="2361382"/>
                  </a:cubicBezTo>
                  <a:cubicBezTo>
                    <a:pt x="898167" y="2407853"/>
                    <a:pt x="898994" y="2398204"/>
                    <a:pt x="884903" y="2449872"/>
                  </a:cubicBezTo>
                  <a:cubicBezTo>
                    <a:pt x="874236" y="2488983"/>
                    <a:pt x="855406" y="2567859"/>
                    <a:pt x="855406" y="2567859"/>
                  </a:cubicBezTo>
                  <a:cubicBezTo>
                    <a:pt x="865238" y="2626853"/>
                    <a:pt x="873174" y="2686194"/>
                    <a:pt x="884903" y="2744840"/>
                  </a:cubicBezTo>
                  <a:cubicBezTo>
                    <a:pt x="887952" y="2760084"/>
                    <a:pt x="896870" y="2773790"/>
                    <a:pt x="899651" y="2789085"/>
                  </a:cubicBezTo>
                  <a:cubicBezTo>
                    <a:pt x="906741" y="2828081"/>
                    <a:pt x="903971" y="2868833"/>
                    <a:pt x="914400" y="2907072"/>
                  </a:cubicBezTo>
                  <a:cubicBezTo>
                    <a:pt x="919064" y="2924173"/>
                    <a:pt x="931362" y="2938783"/>
                    <a:pt x="943896" y="2951317"/>
                  </a:cubicBezTo>
                  <a:cubicBezTo>
                    <a:pt x="956430" y="2963851"/>
                    <a:pt x="988142" y="2963088"/>
                    <a:pt x="988142" y="2980814"/>
                  </a:cubicBezTo>
                  <a:cubicBezTo>
                    <a:pt x="988142" y="2996360"/>
                    <a:pt x="958645" y="2970982"/>
                    <a:pt x="943896" y="2966066"/>
                  </a:cubicBezTo>
                  <a:cubicBezTo>
                    <a:pt x="934064" y="2951318"/>
                    <a:pt x="921382" y="2938113"/>
                    <a:pt x="914400" y="2921821"/>
                  </a:cubicBezTo>
                  <a:cubicBezTo>
                    <a:pt x="906415" y="2903190"/>
                    <a:pt x="912314" y="2878655"/>
                    <a:pt x="899651" y="2862827"/>
                  </a:cubicBezTo>
                  <a:cubicBezTo>
                    <a:pt x="889939" y="2850688"/>
                    <a:pt x="870154" y="2852995"/>
                    <a:pt x="855406" y="2848079"/>
                  </a:cubicBezTo>
                  <a:cubicBezTo>
                    <a:pt x="845574" y="2833331"/>
                    <a:pt x="831002" y="2820812"/>
                    <a:pt x="825909" y="2803834"/>
                  </a:cubicBezTo>
                  <a:cubicBezTo>
                    <a:pt x="815920" y="2770538"/>
                    <a:pt x="832503" y="2728035"/>
                    <a:pt x="811161" y="2700595"/>
                  </a:cubicBezTo>
                  <a:cubicBezTo>
                    <a:pt x="792072" y="2676052"/>
                    <a:pt x="722671" y="2671098"/>
                    <a:pt x="722671" y="2671098"/>
                  </a:cubicBezTo>
                  <a:lnTo>
                    <a:pt x="693174" y="2582608"/>
                  </a:lnTo>
                  <a:lnTo>
                    <a:pt x="678425" y="2538363"/>
                  </a:lnTo>
                  <a:cubicBezTo>
                    <a:pt x="673509" y="2494118"/>
                    <a:pt x="682503" y="2445968"/>
                    <a:pt x="663677" y="2405627"/>
                  </a:cubicBezTo>
                  <a:cubicBezTo>
                    <a:pt x="646037" y="2367826"/>
                    <a:pt x="604684" y="2346634"/>
                    <a:pt x="575187" y="2317137"/>
                  </a:cubicBezTo>
                  <a:lnTo>
                    <a:pt x="530942" y="2272892"/>
                  </a:lnTo>
                  <a:cubicBezTo>
                    <a:pt x="506222" y="2198734"/>
                    <a:pt x="502715" y="2208818"/>
                    <a:pt x="530942" y="2095911"/>
                  </a:cubicBezTo>
                  <a:cubicBezTo>
                    <a:pt x="535241" y="2078715"/>
                    <a:pt x="552511" y="2067520"/>
                    <a:pt x="560438" y="2051666"/>
                  </a:cubicBezTo>
                  <a:cubicBezTo>
                    <a:pt x="567390" y="2037761"/>
                    <a:pt x="570271" y="2022169"/>
                    <a:pt x="575187" y="2007421"/>
                  </a:cubicBezTo>
                  <a:cubicBezTo>
                    <a:pt x="573345" y="1979793"/>
                    <a:pt x="580876" y="1812322"/>
                    <a:pt x="545690" y="1741950"/>
                  </a:cubicBezTo>
                  <a:cubicBezTo>
                    <a:pt x="537763" y="1726096"/>
                    <a:pt x="527540" y="1711322"/>
                    <a:pt x="516193" y="1697705"/>
                  </a:cubicBezTo>
                  <a:cubicBezTo>
                    <a:pt x="502840" y="1681682"/>
                    <a:pt x="486696" y="1668208"/>
                    <a:pt x="471948" y="1653459"/>
                  </a:cubicBezTo>
                  <a:cubicBezTo>
                    <a:pt x="467032" y="1609214"/>
                    <a:pt x="467997" y="1563912"/>
                    <a:pt x="457200" y="1520724"/>
                  </a:cubicBezTo>
                  <a:cubicBezTo>
                    <a:pt x="452901" y="1503528"/>
                    <a:pt x="435630" y="1492333"/>
                    <a:pt x="427703" y="1476479"/>
                  </a:cubicBezTo>
                  <a:cubicBezTo>
                    <a:pt x="420750" y="1462574"/>
                    <a:pt x="417870" y="1446982"/>
                    <a:pt x="412954" y="1432234"/>
                  </a:cubicBezTo>
                  <a:cubicBezTo>
                    <a:pt x="390539" y="1297742"/>
                    <a:pt x="407662" y="1372109"/>
                    <a:pt x="353961" y="1211008"/>
                  </a:cubicBezTo>
                  <a:lnTo>
                    <a:pt x="339212" y="1166763"/>
                  </a:lnTo>
                  <a:cubicBezTo>
                    <a:pt x="334296" y="1152014"/>
                    <a:pt x="335457" y="1133510"/>
                    <a:pt x="324464" y="1122517"/>
                  </a:cubicBezTo>
                  <a:cubicBezTo>
                    <a:pt x="309716" y="1107769"/>
                    <a:pt x="293024" y="1094736"/>
                    <a:pt x="280219" y="1078272"/>
                  </a:cubicBezTo>
                  <a:cubicBezTo>
                    <a:pt x="258454" y="1050289"/>
                    <a:pt x="254856" y="1000993"/>
                    <a:pt x="221225" y="989782"/>
                  </a:cubicBezTo>
                  <a:cubicBezTo>
                    <a:pt x="108954" y="952358"/>
                    <a:pt x="163223" y="966383"/>
                    <a:pt x="58993" y="945537"/>
                  </a:cubicBezTo>
                  <a:cubicBezTo>
                    <a:pt x="44245" y="930789"/>
                    <a:pt x="26317" y="918646"/>
                    <a:pt x="14748" y="901292"/>
                  </a:cubicBezTo>
                  <a:cubicBezTo>
                    <a:pt x="6125" y="888357"/>
                    <a:pt x="0" y="872593"/>
                    <a:pt x="0" y="857047"/>
                  </a:cubicBezTo>
                  <a:cubicBezTo>
                    <a:pt x="0" y="788046"/>
                    <a:pt x="51619" y="709563"/>
                    <a:pt x="58993" y="65056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1629" y="4006172"/>
              <a:ext cx="1250220" cy="501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খাগড়াছ</a:t>
              </a:r>
              <a:r>
                <a:rPr lang="bn-BD" sz="12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endParaRPr lang="en-US" sz="1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8831" y="4629993"/>
              <a:ext cx="1003018" cy="501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</a:t>
              </a:r>
              <a:r>
                <a:rPr lang="bn-BD" sz="1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1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8831" y="5336240"/>
              <a:ext cx="1235893" cy="47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sz="11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3731" y="303962"/>
            <a:ext cx="479685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ভৌগলিক অবস্থান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11843" y="2157273"/>
            <a:ext cx="3479877" cy="4499499"/>
            <a:chOff x="5861129" y="1047419"/>
            <a:chExt cx="3122272" cy="3773425"/>
          </a:xfrm>
        </p:grpSpPr>
        <p:grpSp>
          <p:nvGrpSpPr>
            <p:cNvPr id="6" name="Group 5"/>
            <p:cNvGrpSpPr/>
            <p:nvPr/>
          </p:nvGrpSpPr>
          <p:grpSpPr>
            <a:xfrm>
              <a:off x="5861129" y="1047419"/>
              <a:ext cx="3122272" cy="3773425"/>
              <a:chOff x="5653016" y="974372"/>
              <a:chExt cx="3122272" cy="37734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3016" y="974372"/>
                <a:ext cx="3107525" cy="358331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7763" y="1597897"/>
                <a:ext cx="3107525" cy="3149900"/>
              </a:xfrm>
              <a:prstGeom prst="rect">
                <a:avLst/>
              </a:prstGeom>
            </p:spPr>
          </p:pic>
        </p:grpSp>
        <p:sp>
          <p:nvSpPr>
            <p:cNvPr id="17" name="Freeform 16"/>
            <p:cNvSpPr/>
            <p:nvPr/>
          </p:nvSpPr>
          <p:spPr>
            <a:xfrm>
              <a:off x="7285005" y="3784729"/>
              <a:ext cx="826025" cy="328476"/>
            </a:xfrm>
            <a:custGeom>
              <a:avLst/>
              <a:gdLst>
                <a:gd name="connsiteX0" fmla="*/ 89189 w 826025"/>
                <a:gd name="connsiteY0" fmla="*/ 37278 h 328476"/>
                <a:gd name="connsiteX1" fmla="*/ 797111 w 826025"/>
                <a:gd name="connsiteY1" fmla="*/ 37278 h 328476"/>
                <a:gd name="connsiteX2" fmla="*/ 738118 w 826025"/>
                <a:gd name="connsiteY2" fmla="*/ 184762 h 328476"/>
                <a:gd name="connsiteX3" fmla="*/ 723369 w 826025"/>
                <a:gd name="connsiteY3" fmla="*/ 243755 h 328476"/>
                <a:gd name="connsiteX4" fmla="*/ 679124 w 826025"/>
                <a:gd name="connsiteY4" fmla="*/ 288000 h 328476"/>
                <a:gd name="connsiteX5" fmla="*/ 561137 w 826025"/>
                <a:gd name="connsiteY5" fmla="*/ 317497 h 328476"/>
                <a:gd name="connsiteX6" fmla="*/ 74440 w 826025"/>
                <a:gd name="connsiteY6" fmla="*/ 243755 h 328476"/>
                <a:gd name="connsiteX7" fmla="*/ 30195 w 826025"/>
                <a:gd name="connsiteY7" fmla="*/ 184762 h 328476"/>
                <a:gd name="connsiteX8" fmla="*/ 44943 w 826025"/>
                <a:gd name="connsiteY8" fmla="*/ 66775 h 328476"/>
                <a:gd name="connsiteX9" fmla="*/ 148182 w 826025"/>
                <a:gd name="connsiteY9" fmla="*/ 66775 h 3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6025" h="328476">
                  <a:moveTo>
                    <a:pt x="89189" y="37278"/>
                  </a:moveTo>
                  <a:cubicBezTo>
                    <a:pt x="335555" y="2081"/>
                    <a:pt x="485182" y="-25108"/>
                    <a:pt x="797111" y="37278"/>
                  </a:cubicBezTo>
                  <a:cubicBezTo>
                    <a:pt x="885599" y="54976"/>
                    <a:pt x="743231" y="179649"/>
                    <a:pt x="738118" y="184762"/>
                  </a:cubicBezTo>
                  <a:cubicBezTo>
                    <a:pt x="733202" y="204426"/>
                    <a:pt x="733426" y="226156"/>
                    <a:pt x="723369" y="243755"/>
                  </a:cubicBezTo>
                  <a:cubicBezTo>
                    <a:pt x="713021" y="261864"/>
                    <a:pt x="696478" y="276430"/>
                    <a:pt x="679124" y="288000"/>
                  </a:cubicBezTo>
                  <a:cubicBezTo>
                    <a:pt x="659686" y="300959"/>
                    <a:pt x="571778" y="315369"/>
                    <a:pt x="561137" y="317497"/>
                  </a:cubicBezTo>
                  <a:cubicBezTo>
                    <a:pt x="510971" y="315639"/>
                    <a:pt x="171103" y="372638"/>
                    <a:pt x="74440" y="243755"/>
                  </a:cubicBezTo>
                  <a:lnTo>
                    <a:pt x="30195" y="184762"/>
                  </a:lnTo>
                  <a:cubicBezTo>
                    <a:pt x="13029" y="133264"/>
                    <a:pt x="-35398" y="82843"/>
                    <a:pt x="44943" y="66775"/>
                  </a:cubicBezTo>
                  <a:cubicBezTo>
                    <a:pt x="78688" y="60026"/>
                    <a:pt x="113769" y="66775"/>
                    <a:pt x="148182" y="667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75704" y="2094563"/>
              <a:ext cx="1025257" cy="355844"/>
            </a:xfrm>
            <a:custGeom>
              <a:avLst/>
              <a:gdLst>
                <a:gd name="connsiteX0" fmla="*/ 149212 w 1025257"/>
                <a:gd name="connsiteY0" fmla="*/ 16631 h 355844"/>
                <a:gd name="connsiteX1" fmla="*/ 930877 w 1025257"/>
                <a:gd name="connsiteY1" fmla="*/ 1882 h 355844"/>
                <a:gd name="connsiteX2" fmla="*/ 1004619 w 1025257"/>
                <a:gd name="connsiteY2" fmla="*/ 16631 h 355844"/>
                <a:gd name="connsiteX3" fmla="*/ 945625 w 1025257"/>
                <a:gd name="connsiteY3" fmla="*/ 282102 h 355844"/>
                <a:gd name="connsiteX4" fmla="*/ 753896 w 1025257"/>
                <a:gd name="connsiteY4" fmla="*/ 326347 h 355844"/>
                <a:gd name="connsiteX5" fmla="*/ 252451 w 1025257"/>
                <a:gd name="connsiteY5" fmla="*/ 355844 h 355844"/>
                <a:gd name="connsiteX6" fmla="*/ 119715 w 1025257"/>
                <a:gd name="connsiteY6" fmla="*/ 341095 h 355844"/>
                <a:gd name="connsiteX7" fmla="*/ 31225 w 1025257"/>
                <a:gd name="connsiteY7" fmla="*/ 252605 h 355844"/>
                <a:gd name="connsiteX8" fmla="*/ 16477 w 1025257"/>
                <a:gd name="connsiteY8" fmla="*/ 193612 h 355844"/>
                <a:gd name="connsiteX9" fmla="*/ 1728 w 1025257"/>
                <a:gd name="connsiteY9" fmla="*/ 149366 h 355844"/>
                <a:gd name="connsiteX10" fmla="*/ 16477 w 1025257"/>
                <a:gd name="connsiteY10" fmla="*/ 60876 h 355844"/>
                <a:gd name="connsiteX11" fmla="*/ 119715 w 1025257"/>
                <a:gd name="connsiteY11" fmla="*/ 60876 h 35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5257" h="355844">
                  <a:moveTo>
                    <a:pt x="149212" y="16631"/>
                  </a:moveTo>
                  <a:lnTo>
                    <a:pt x="930877" y="1882"/>
                  </a:lnTo>
                  <a:cubicBezTo>
                    <a:pt x="955944" y="1882"/>
                    <a:pt x="998878" y="-7770"/>
                    <a:pt x="1004619" y="16631"/>
                  </a:cubicBezTo>
                  <a:cubicBezTo>
                    <a:pt x="1034038" y="141664"/>
                    <a:pt x="1045262" y="237818"/>
                    <a:pt x="945625" y="282102"/>
                  </a:cubicBezTo>
                  <a:cubicBezTo>
                    <a:pt x="871207" y="315177"/>
                    <a:pt x="835311" y="315492"/>
                    <a:pt x="753896" y="326347"/>
                  </a:cubicBezTo>
                  <a:cubicBezTo>
                    <a:pt x="530496" y="356133"/>
                    <a:pt x="606087" y="342242"/>
                    <a:pt x="252451" y="355844"/>
                  </a:cubicBezTo>
                  <a:cubicBezTo>
                    <a:pt x="208206" y="350928"/>
                    <a:pt x="160056" y="359921"/>
                    <a:pt x="119715" y="341095"/>
                  </a:cubicBezTo>
                  <a:cubicBezTo>
                    <a:pt x="81914" y="323454"/>
                    <a:pt x="31225" y="252605"/>
                    <a:pt x="31225" y="252605"/>
                  </a:cubicBezTo>
                  <a:cubicBezTo>
                    <a:pt x="26309" y="232941"/>
                    <a:pt x="22045" y="213102"/>
                    <a:pt x="16477" y="193612"/>
                  </a:cubicBezTo>
                  <a:cubicBezTo>
                    <a:pt x="12206" y="178664"/>
                    <a:pt x="1728" y="164912"/>
                    <a:pt x="1728" y="149366"/>
                  </a:cubicBezTo>
                  <a:cubicBezTo>
                    <a:pt x="1728" y="119462"/>
                    <a:pt x="-7446" y="78818"/>
                    <a:pt x="16477" y="60876"/>
                  </a:cubicBezTo>
                  <a:cubicBezTo>
                    <a:pt x="44007" y="40228"/>
                    <a:pt x="85302" y="60876"/>
                    <a:pt x="119715" y="6087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15780" y="3571767"/>
              <a:ext cx="699420" cy="280220"/>
            </a:xfrm>
            <a:custGeom>
              <a:avLst/>
              <a:gdLst>
                <a:gd name="connsiteX0" fmla="*/ 79988 w 699420"/>
                <a:gd name="connsiteY0" fmla="*/ 29497 h 280220"/>
                <a:gd name="connsiteX1" fmla="*/ 153730 w 699420"/>
                <a:gd name="connsiteY1" fmla="*/ 14749 h 280220"/>
                <a:gd name="connsiteX2" fmla="*/ 197975 w 699420"/>
                <a:gd name="connsiteY2" fmla="*/ 0 h 280220"/>
                <a:gd name="connsiteX3" fmla="*/ 596181 w 699420"/>
                <a:gd name="connsiteY3" fmla="*/ 14749 h 280220"/>
                <a:gd name="connsiteX4" fmla="*/ 684672 w 699420"/>
                <a:gd name="connsiteY4" fmla="*/ 58994 h 280220"/>
                <a:gd name="connsiteX5" fmla="*/ 699420 w 699420"/>
                <a:gd name="connsiteY5" fmla="*/ 103239 h 280220"/>
                <a:gd name="connsiteX6" fmla="*/ 684672 w 699420"/>
                <a:gd name="connsiteY6" fmla="*/ 176981 h 280220"/>
                <a:gd name="connsiteX7" fmla="*/ 581433 w 699420"/>
                <a:gd name="connsiteY7" fmla="*/ 280220 h 280220"/>
                <a:gd name="connsiteX8" fmla="*/ 124233 w 699420"/>
                <a:gd name="connsiteY8" fmla="*/ 265471 h 280220"/>
                <a:gd name="connsiteX9" fmla="*/ 35743 w 699420"/>
                <a:gd name="connsiteY9" fmla="*/ 206478 h 280220"/>
                <a:gd name="connsiteX10" fmla="*/ 20994 w 699420"/>
                <a:gd name="connsiteY10" fmla="*/ 73742 h 280220"/>
                <a:gd name="connsiteX11" fmla="*/ 50491 w 699420"/>
                <a:gd name="connsiteY11" fmla="*/ 73742 h 28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420" h="280220">
                  <a:moveTo>
                    <a:pt x="79988" y="29497"/>
                  </a:moveTo>
                  <a:cubicBezTo>
                    <a:pt x="104569" y="24581"/>
                    <a:pt x="129411" y="20829"/>
                    <a:pt x="153730" y="14749"/>
                  </a:cubicBezTo>
                  <a:cubicBezTo>
                    <a:pt x="168812" y="10978"/>
                    <a:pt x="182429" y="0"/>
                    <a:pt x="197975" y="0"/>
                  </a:cubicBezTo>
                  <a:cubicBezTo>
                    <a:pt x="330801" y="0"/>
                    <a:pt x="463446" y="9833"/>
                    <a:pt x="596181" y="14749"/>
                  </a:cubicBezTo>
                  <a:cubicBezTo>
                    <a:pt x="625328" y="24465"/>
                    <a:pt x="663879" y="33003"/>
                    <a:pt x="684672" y="58994"/>
                  </a:cubicBezTo>
                  <a:cubicBezTo>
                    <a:pt x="694384" y="71133"/>
                    <a:pt x="694504" y="88491"/>
                    <a:pt x="699420" y="103239"/>
                  </a:cubicBezTo>
                  <a:cubicBezTo>
                    <a:pt x="694504" y="127820"/>
                    <a:pt x="698577" y="156124"/>
                    <a:pt x="684672" y="176981"/>
                  </a:cubicBezTo>
                  <a:cubicBezTo>
                    <a:pt x="657676" y="217475"/>
                    <a:pt x="581433" y="280220"/>
                    <a:pt x="581433" y="280220"/>
                  </a:cubicBezTo>
                  <a:cubicBezTo>
                    <a:pt x="429033" y="275304"/>
                    <a:pt x="275339" y="285891"/>
                    <a:pt x="124233" y="265471"/>
                  </a:cubicBezTo>
                  <a:cubicBezTo>
                    <a:pt x="89102" y="260724"/>
                    <a:pt x="35743" y="206478"/>
                    <a:pt x="35743" y="206478"/>
                  </a:cubicBezTo>
                  <a:cubicBezTo>
                    <a:pt x="1623" y="155299"/>
                    <a:pt x="-16854" y="149439"/>
                    <a:pt x="20994" y="73742"/>
                  </a:cubicBezTo>
                  <a:cubicBezTo>
                    <a:pt x="25391" y="64948"/>
                    <a:pt x="40659" y="73742"/>
                    <a:pt x="50491" y="7374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3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741 L 0.03125 0.03796 C 0.03767 0.04838 0.04756 0.05394 0.05781 0.05394 C 0.06944 0.05394 0.07881 0.04838 0.08524 0.03796 L 0.11666 -0.00741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25213" y="265470"/>
            <a:ext cx="4380271" cy="115037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238864" y="2492478"/>
            <a:ext cx="6518787" cy="34953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1948" y="1843550"/>
            <a:ext cx="8303342" cy="168131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নৃ-গোষ্ঠীর লোক?</a:t>
            </a:r>
          </a:p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 বাহিরে চাকমারা আর কোথায় বাস করে?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71948" y="4461385"/>
            <a:ext cx="1283110" cy="597309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625213" y="4218046"/>
            <a:ext cx="5899354" cy="1312604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মঙ্গোলীয়</a:t>
            </a:r>
          </a:p>
          <a:p>
            <a:pPr marL="342900" indent="-342900">
              <a:buAutoNum type="arabicParenR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ত্রিপুরা, মিজোরাম ও অরুনাচল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66" y="3556812"/>
            <a:ext cx="3579474" cy="278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348" y="289100"/>
            <a:ext cx="288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ln w="0"/>
                <a:latin typeface="NikoshBAN" pitchFamily="2" charset="0"/>
                <a:cs typeface="NikoshBAN" pitchFamily="2" charset="0"/>
              </a:rPr>
              <a:t>অর্থনৈতিক জীবন</a:t>
            </a:r>
            <a:endParaRPr lang="en-US" sz="2800" b="1" u="sng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1366" y="1392042"/>
            <a:ext cx="3744931" cy="1323439"/>
          </a:xfrm>
          <a:prstGeom prst="rect">
            <a:avLst/>
          </a:prstGeom>
          <a:pattFill prst="dashHorz">
            <a:fgClr>
              <a:schemeClr val="bg1"/>
            </a:fgClr>
            <a:bgClr>
              <a:schemeClr val="bg1">
                <a:lumMod val="95000"/>
              </a:schemeClr>
            </a:bgClr>
          </a:pattFill>
          <a:ln w="60325" cmpd="sng">
            <a:solidFill>
              <a:schemeClr val="tx1">
                <a:alpha val="99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চাকমাদের জীবিকার </a:t>
            </a:r>
          </a:p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উৎস কৃষি কাজ।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138" y="4007625"/>
            <a:ext cx="3381359" cy="2123658"/>
          </a:xfrm>
          <a:prstGeom prst="rect">
            <a:avLst/>
          </a:prstGeom>
          <a:pattFill prst="pct5">
            <a:fgClr>
              <a:srgbClr val="C00000"/>
            </a:fgClr>
            <a:bgClr>
              <a:schemeClr val="bg1"/>
            </a:bgClr>
          </a:pattFill>
          <a:ln w="60325" cmpd="sng">
            <a:solidFill>
              <a:schemeClr val="tx1">
                <a:alpha val="99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 যে পদ্ধতিতে চাষ করে তার নাম জুম চাষ।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351288"/>
            <a:ext cx="3926847" cy="26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8f5fa1802e17ceef667e9ba37a3a752bd819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320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NikoshLightBAN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233</cp:revision>
  <dcterms:created xsi:type="dcterms:W3CDTF">2015-03-04T16:12:55Z</dcterms:created>
  <dcterms:modified xsi:type="dcterms:W3CDTF">2019-11-06T12:54:05Z</dcterms:modified>
</cp:coreProperties>
</file>