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70" r:id="rId6"/>
    <p:sldId id="261" r:id="rId7"/>
    <p:sldId id="259" r:id="rId8"/>
    <p:sldId id="260" r:id="rId9"/>
    <p:sldId id="263" r:id="rId10"/>
    <p:sldId id="265" r:id="rId11"/>
    <p:sldId id="266" r:id="rId12"/>
    <p:sldId id="269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065C36-018D-4970-AC74-6FFCCBCCE111}"/>
              </a:ext>
            </a:extLst>
          </p:cNvPr>
          <p:cNvSpPr txBox="1"/>
          <p:nvPr userDrawn="1"/>
        </p:nvSpPr>
        <p:spPr>
          <a:xfrm>
            <a:off x="2351315" y="6488668"/>
            <a:ext cx="479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Md. Abu Taher, at,mullaata gps 01712752404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6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065C36-018D-4970-AC74-6FFCCBCCE111}"/>
              </a:ext>
            </a:extLst>
          </p:cNvPr>
          <p:cNvSpPr txBox="1"/>
          <p:nvPr userDrawn="1"/>
        </p:nvSpPr>
        <p:spPr>
          <a:xfrm>
            <a:off x="2351315" y="6488668"/>
            <a:ext cx="479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Md. Abu Taher, at,mullaata gps 01712752404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1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065C36-018D-4970-AC74-6FFCCBCCE111}"/>
              </a:ext>
            </a:extLst>
          </p:cNvPr>
          <p:cNvSpPr txBox="1"/>
          <p:nvPr userDrawn="1"/>
        </p:nvSpPr>
        <p:spPr>
          <a:xfrm>
            <a:off x="2351315" y="6488668"/>
            <a:ext cx="479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Md. Abu Taher, at,mullaata gps 01712752404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1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626">
              <a:srgbClr val="FFF8E0"/>
            </a:gs>
            <a:gs pos="23000">
              <a:srgbClr val="FFF3CC"/>
            </a:gs>
            <a:gs pos="45998">
              <a:srgbClr val="FFEDB3"/>
            </a:gs>
            <a:gs pos="57498">
              <a:srgbClr val="FFE9A3"/>
            </a:gs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94D167EC-7666-4D60-A8B4-FE79FCF7F2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34736 w 12192000"/>
              <a:gd name="connsiteY5" fmla="*/ 30861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334736 w 12192000"/>
              <a:gd name="connsiteY9" fmla="*/ 30861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34736 w 12192000"/>
              <a:gd name="connsiteY5" fmla="*/ 308610 h 6858000"/>
              <a:gd name="connsiteX6" fmla="*/ 308610 w 12192000"/>
              <a:gd name="connsiteY6" fmla="*/ 6536327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334736 w 12192000"/>
              <a:gd name="connsiteY9" fmla="*/ 30861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34736 w 12192000"/>
              <a:gd name="connsiteY5" fmla="*/ 308610 h 6858000"/>
              <a:gd name="connsiteX6" fmla="*/ 308610 w 12192000"/>
              <a:gd name="connsiteY6" fmla="*/ 6536327 h 6858000"/>
              <a:gd name="connsiteX7" fmla="*/ 11935641 w 12192000"/>
              <a:gd name="connsiteY7" fmla="*/ 6575516 h 6858000"/>
              <a:gd name="connsiteX8" fmla="*/ 11334750 w 12192000"/>
              <a:gd name="connsiteY8" fmla="*/ 857250 h 6858000"/>
              <a:gd name="connsiteX9" fmla="*/ 334736 w 12192000"/>
              <a:gd name="connsiteY9" fmla="*/ 30861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34736 w 12192000"/>
              <a:gd name="connsiteY5" fmla="*/ 308610 h 6858000"/>
              <a:gd name="connsiteX6" fmla="*/ 308610 w 12192000"/>
              <a:gd name="connsiteY6" fmla="*/ 6536327 h 6858000"/>
              <a:gd name="connsiteX7" fmla="*/ 11935641 w 12192000"/>
              <a:gd name="connsiteY7" fmla="*/ 6575516 h 6858000"/>
              <a:gd name="connsiteX8" fmla="*/ 11857265 w 12192000"/>
              <a:gd name="connsiteY8" fmla="*/ 295547 h 6858000"/>
              <a:gd name="connsiteX9" fmla="*/ 334736 w 12192000"/>
              <a:gd name="connsiteY9" fmla="*/ 30861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34736 w 12192000"/>
              <a:gd name="connsiteY5" fmla="*/ 308610 h 6858000"/>
              <a:gd name="connsiteX6" fmla="*/ 308610 w 12192000"/>
              <a:gd name="connsiteY6" fmla="*/ 6536327 h 6858000"/>
              <a:gd name="connsiteX7" fmla="*/ 11896453 w 12192000"/>
              <a:gd name="connsiteY7" fmla="*/ 6549390 h 6858000"/>
              <a:gd name="connsiteX8" fmla="*/ 11857265 w 12192000"/>
              <a:gd name="connsiteY8" fmla="*/ 295547 h 6858000"/>
              <a:gd name="connsiteX9" fmla="*/ 334736 w 12192000"/>
              <a:gd name="connsiteY9" fmla="*/ 3086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34736" y="308610"/>
                </a:moveTo>
                <a:lnTo>
                  <a:pt x="308610" y="6536327"/>
                </a:lnTo>
                <a:lnTo>
                  <a:pt x="11896453" y="6549390"/>
                </a:lnTo>
                <a:lnTo>
                  <a:pt x="11857265" y="295547"/>
                </a:lnTo>
                <a:lnTo>
                  <a:pt x="334736" y="308610"/>
                </a:lnTo>
                <a:close/>
              </a:path>
            </a:pathLst>
          </a:custGeom>
          <a:pattFill prst="sphere">
            <a:fgClr>
              <a:schemeClr val="accent2"/>
            </a:fgClr>
            <a:bgClr>
              <a:schemeClr val="bg1"/>
            </a:bgClr>
          </a:patt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6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B536BB-5F8D-414C-B2F4-98F314F67CAD}"/>
              </a:ext>
            </a:extLst>
          </p:cNvPr>
          <p:cNvSpPr txBox="1"/>
          <p:nvPr/>
        </p:nvSpPr>
        <p:spPr>
          <a:xfrm>
            <a:off x="2321170" y="886265"/>
            <a:ext cx="689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ু-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49FCE5-C46E-4994-90B4-A40163841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75" y="2307761"/>
            <a:ext cx="5818164" cy="3114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717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CBE560-7A3F-4DB6-BCA3-56E0DCEDB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70" y="853717"/>
            <a:ext cx="845493" cy="1411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F6B865-FAB3-43FC-8156-3AED3D065B03}"/>
              </a:ext>
            </a:extLst>
          </p:cNvPr>
          <p:cNvSpPr txBox="1"/>
          <p:nvPr/>
        </p:nvSpPr>
        <p:spPr>
          <a:xfrm>
            <a:off x="3685735" y="1223889"/>
            <a:ext cx="213829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6235928-8E1D-45A7-AFB4-047DAB5A8E19}"/>
              </a:ext>
            </a:extLst>
          </p:cNvPr>
          <p:cNvSpPr/>
          <p:nvPr/>
        </p:nvSpPr>
        <p:spPr>
          <a:xfrm>
            <a:off x="5824025" y="1378242"/>
            <a:ext cx="1253480" cy="35208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956AB-9813-40A0-9064-809EA3D964BB}"/>
              </a:ext>
            </a:extLst>
          </p:cNvPr>
          <p:cNvSpPr txBox="1"/>
          <p:nvPr/>
        </p:nvSpPr>
        <p:spPr>
          <a:xfrm>
            <a:off x="7077505" y="1221683"/>
            <a:ext cx="152867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মিল কর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18B17F4-9834-43F2-A9A8-59895C0226A0}"/>
              </a:ext>
            </a:extLst>
          </p:cNvPr>
          <p:cNvGrpSpPr/>
          <p:nvPr/>
        </p:nvGrpSpPr>
        <p:grpSpPr>
          <a:xfrm>
            <a:off x="761363" y="2236102"/>
            <a:ext cx="5891805" cy="1411182"/>
            <a:chOff x="832525" y="2166425"/>
            <a:chExt cx="5891805" cy="141118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A3E64C4-203B-4B2F-8690-B0641B5FECDB}"/>
                </a:ext>
              </a:extLst>
            </p:cNvPr>
            <p:cNvSpPr/>
            <p:nvPr/>
          </p:nvSpPr>
          <p:spPr>
            <a:xfrm>
              <a:off x="832525" y="2166425"/>
              <a:ext cx="5891805" cy="14111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EC20517-DF40-4DDD-A3DC-C438722CE745}"/>
                </a:ext>
              </a:extLst>
            </p:cNvPr>
            <p:cNvGrpSpPr/>
            <p:nvPr/>
          </p:nvGrpSpPr>
          <p:grpSpPr>
            <a:xfrm>
              <a:off x="985164" y="2571750"/>
              <a:ext cx="5652229" cy="927106"/>
              <a:chOff x="985164" y="2571750"/>
              <a:chExt cx="5652229" cy="92710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B29570B-1036-4CF9-AC58-6280622B0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164" y="2571750"/>
                <a:ext cx="1082787" cy="8572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3C4FB83-3942-4A9C-8924-919A9B485D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4576" y="2571750"/>
                <a:ext cx="1082787" cy="8572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4B17C06-0DD2-410F-9260-75D6C84FC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3988" y="2575707"/>
                <a:ext cx="1082787" cy="8572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84F206-1060-4758-820E-291A184A8D17}"/>
                  </a:ext>
                </a:extLst>
              </p:cNvPr>
              <p:cNvSpPr txBox="1"/>
              <p:nvPr/>
            </p:nvSpPr>
            <p:spPr>
              <a:xfrm>
                <a:off x="4046775" y="2707987"/>
                <a:ext cx="497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0EE58B2-5E84-4E2F-A81F-B3847FCB2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3865" y="2641606"/>
                <a:ext cx="1082787" cy="8572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C55F84C-0A15-42A2-9BBB-31F45916B8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4606" y="2641606"/>
                <a:ext cx="1082787" cy="8572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74AE0A-133E-40A7-9DD8-3D0C19BDA6CC}"/>
              </a:ext>
            </a:extLst>
          </p:cNvPr>
          <p:cNvGrpSpPr/>
          <p:nvPr/>
        </p:nvGrpSpPr>
        <p:grpSpPr>
          <a:xfrm>
            <a:off x="798633" y="3954549"/>
            <a:ext cx="5891806" cy="1223889"/>
            <a:chOff x="739832" y="4037013"/>
            <a:chExt cx="5891806" cy="122388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62C886C-003B-43D1-AD7E-074925F341E6}"/>
                </a:ext>
              </a:extLst>
            </p:cNvPr>
            <p:cNvSpPr/>
            <p:nvPr/>
          </p:nvSpPr>
          <p:spPr>
            <a:xfrm>
              <a:off x="739832" y="4037013"/>
              <a:ext cx="5891806" cy="1223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915983E-B660-4FC8-A614-9C0FCCF63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62" y="4210654"/>
              <a:ext cx="797184" cy="8766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D03EB73-02E2-402C-BC6B-082C7AE61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656" y="4210654"/>
              <a:ext cx="797184" cy="8766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CEFCB2-31F1-4C24-9B47-F0E8F3DBAE60}"/>
                </a:ext>
              </a:extLst>
            </p:cNvPr>
            <p:cNvSpPr txBox="1"/>
            <p:nvPr/>
          </p:nvSpPr>
          <p:spPr>
            <a:xfrm>
              <a:off x="2466898" y="4356570"/>
              <a:ext cx="4970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CAC8A1B-9D63-4280-88B7-B47D6C9B3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988" y="4210654"/>
              <a:ext cx="797184" cy="8766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31D90F-B709-4491-AAFA-12FBC74E9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2704" y="4210654"/>
              <a:ext cx="797184" cy="8766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6E6824F-2C44-4C4B-9D6F-DDF0BE5E9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420" y="4210654"/>
              <a:ext cx="797184" cy="8766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1BA8D5F-4DB5-40D1-AB47-172CF556A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136" y="4210654"/>
              <a:ext cx="797184" cy="8766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2E7D60B-BC2E-4848-9BFF-93D9FBF70E8F}"/>
              </a:ext>
            </a:extLst>
          </p:cNvPr>
          <p:cNvSpPr txBox="1"/>
          <p:nvPr/>
        </p:nvSpPr>
        <p:spPr>
          <a:xfrm>
            <a:off x="9706708" y="2166425"/>
            <a:ext cx="845493" cy="70788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5929C1-16A4-4CA0-BBD2-AF1194AF3406}"/>
              </a:ext>
            </a:extLst>
          </p:cNvPr>
          <p:cNvSpPr txBox="1"/>
          <p:nvPr/>
        </p:nvSpPr>
        <p:spPr>
          <a:xfrm>
            <a:off x="9706708" y="3275804"/>
            <a:ext cx="845493" cy="70788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88F6AD-BD64-4EE4-8763-691A62535596}"/>
              </a:ext>
            </a:extLst>
          </p:cNvPr>
          <p:cNvSpPr txBox="1"/>
          <p:nvPr/>
        </p:nvSpPr>
        <p:spPr>
          <a:xfrm>
            <a:off x="9774489" y="4385183"/>
            <a:ext cx="845493" cy="70788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8F7927B6-CA98-41C6-B2F5-802A921AEF64}"/>
              </a:ext>
            </a:extLst>
          </p:cNvPr>
          <p:cNvSpPr/>
          <p:nvPr/>
        </p:nvSpPr>
        <p:spPr>
          <a:xfrm rot="19602211" flipV="1">
            <a:off x="6486650" y="3581019"/>
            <a:ext cx="3353831" cy="24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F43D787-B14C-412A-844F-2B39C75362F5}"/>
              </a:ext>
            </a:extLst>
          </p:cNvPr>
          <p:cNvSpPr/>
          <p:nvPr/>
        </p:nvSpPr>
        <p:spPr>
          <a:xfrm rot="1724313" flipV="1">
            <a:off x="6503162" y="3666367"/>
            <a:ext cx="3431757" cy="255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14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5">
            <a:extLst>
              <a:ext uri="{FF2B5EF4-FFF2-40B4-BE49-F238E27FC236}">
                <a16:creationId xmlns:a16="http://schemas.microsoft.com/office/drawing/2014/main" id="{9C7DF36D-98A3-4E05-95B9-1DD66A05D08E}"/>
              </a:ext>
            </a:extLst>
          </p:cNvPr>
          <p:cNvSpPr/>
          <p:nvPr/>
        </p:nvSpPr>
        <p:spPr>
          <a:xfrm>
            <a:off x="712183" y="602968"/>
            <a:ext cx="2750234" cy="139292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23C5EA-6623-4D82-9552-1273B5FB9EA4}"/>
              </a:ext>
            </a:extLst>
          </p:cNvPr>
          <p:cNvSpPr txBox="1"/>
          <p:nvPr/>
        </p:nvSpPr>
        <p:spPr>
          <a:xfrm>
            <a:off x="665019" y="4639597"/>
            <a:ext cx="223058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556D4-CE81-4BE6-ABC8-CF3C740B77F8}"/>
              </a:ext>
            </a:extLst>
          </p:cNvPr>
          <p:cNvSpPr txBox="1"/>
          <p:nvPr/>
        </p:nvSpPr>
        <p:spPr>
          <a:xfrm>
            <a:off x="665019" y="2806843"/>
            <a:ext cx="223058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 ১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AE3723B-0617-47CF-812F-94FC4F9D388D}"/>
              </a:ext>
            </a:extLst>
          </p:cNvPr>
          <p:cNvGrpSpPr/>
          <p:nvPr/>
        </p:nvGrpSpPr>
        <p:grpSpPr>
          <a:xfrm>
            <a:off x="3165483" y="2572044"/>
            <a:ext cx="8496886" cy="1392927"/>
            <a:chOff x="3207434" y="2572044"/>
            <a:chExt cx="8496886" cy="139292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88B7C60-8C09-47E3-A4B9-C63B5FE8801F}"/>
                </a:ext>
              </a:extLst>
            </p:cNvPr>
            <p:cNvSpPr/>
            <p:nvPr/>
          </p:nvSpPr>
          <p:spPr>
            <a:xfrm>
              <a:off x="3207434" y="2572044"/>
              <a:ext cx="8496886" cy="139292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7B3C98-9277-4D63-94C5-D2E64199F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3272" y="2859115"/>
              <a:ext cx="981441" cy="8007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94F47E-FB1B-4EE8-ADB4-AE35D23F1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410" y="2859115"/>
              <a:ext cx="981441" cy="8007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7C73D30-E911-4B3A-A4EE-2680D10DD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107" y="2925937"/>
              <a:ext cx="981441" cy="8007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DAC5089-A698-4116-B027-F35FBB290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498" y="2925937"/>
              <a:ext cx="981441" cy="8007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091842-7567-4FD4-A8C6-0543DD868BF6}"/>
                </a:ext>
              </a:extLst>
            </p:cNvPr>
            <p:cNvSpPr txBox="1"/>
            <p:nvPr/>
          </p:nvSpPr>
          <p:spPr>
            <a:xfrm>
              <a:off x="4215875" y="3030943"/>
              <a:ext cx="7174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ও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75D6FE-40C4-4CAB-B2DF-0EE9D893F5FE}"/>
                </a:ext>
              </a:extLst>
            </p:cNvPr>
            <p:cNvSpPr txBox="1"/>
            <p:nvPr/>
          </p:nvSpPr>
          <p:spPr>
            <a:xfrm>
              <a:off x="8117565" y="3080324"/>
              <a:ext cx="11392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একত্রে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9D8BFA3-A36F-4DEE-9203-BFA547638A51}"/>
                </a:ext>
              </a:extLst>
            </p:cNvPr>
            <p:cNvSpPr/>
            <p:nvPr/>
          </p:nvSpPr>
          <p:spPr>
            <a:xfrm>
              <a:off x="9608234" y="2859115"/>
              <a:ext cx="1918747" cy="96729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054F73-B143-4B47-B632-4619EC6A8882}"/>
              </a:ext>
            </a:extLst>
          </p:cNvPr>
          <p:cNvGrpSpPr/>
          <p:nvPr/>
        </p:nvGrpSpPr>
        <p:grpSpPr>
          <a:xfrm>
            <a:off x="3024806" y="4456884"/>
            <a:ext cx="8637563" cy="1392927"/>
            <a:chOff x="3066757" y="4400441"/>
            <a:chExt cx="8637563" cy="139292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9A9BBAD-3338-4C4A-A32F-02779CEC4ABC}"/>
                </a:ext>
              </a:extLst>
            </p:cNvPr>
            <p:cNvSpPr/>
            <p:nvPr/>
          </p:nvSpPr>
          <p:spPr>
            <a:xfrm>
              <a:off x="3066757" y="4400441"/>
              <a:ext cx="8637563" cy="139292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DC77CC-5658-46F1-BDBE-D4A0181C4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3055" y="4557373"/>
              <a:ext cx="1222920" cy="9233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F22517F-7C6F-4DC8-A395-0488BEF00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988" y="4557373"/>
              <a:ext cx="1222920" cy="9233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C5199D-AE8B-41CE-86F0-C1BE18BD0B9F}"/>
                </a:ext>
              </a:extLst>
            </p:cNvPr>
            <p:cNvSpPr txBox="1"/>
            <p:nvPr/>
          </p:nvSpPr>
          <p:spPr>
            <a:xfrm>
              <a:off x="5975367" y="4696310"/>
              <a:ext cx="7174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0D8376B-034A-4578-8D36-D8855FD24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6214" y="4588588"/>
              <a:ext cx="1222920" cy="9233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50B666-98CB-49B5-BCF6-8BFD10DA9D78}"/>
                </a:ext>
              </a:extLst>
            </p:cNvPr>
            <p:cNvSpPr txBox="1"/>
            <p:nvPr/>
          </p:nvSpPr>
          <p:spPr>
            <a:xfrm>
              <a:off x="8039939" y="4862106"/>
              <a:ext cx="11392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একত্রে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BC482F0-E7EC-4247-81C6-B63B0458757B}"/>
                </a:ext>
              </a:extLst>
            </p:cNvPr>
            <p:cNvSpPr/>
            <p:nvPr/>
          </p:nvSpPr>
          <p:spPr>
            <a:xfrm>
              <a:off x="9608234" y="4701622"/>
              <a:ext cx="1918747" cy="96729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59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1983B1-00F8-481E-AD84-9910C33468E8}"/>
              </a:ext>
            </a:extLst>
          </p:cNvPr>
          <p:cNvSpPr txBox="1"/>
          <p:nvPr/>
        </p:nvSpPr>
        <p:spPr>
          <a:xfrm>
            <a:off x="3208002" y="413187"/>
            <a:ext cx="828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49">
            <a:extLst>
              <a:ext uri="{FF2B5EF4-FFF2-40B4-BE49-F238E27FC236}">
                <a16:creationId xmlns:a16="http://schemas.microsoft.com/office/drawing/2014/main" id="{A60D95AD-1328-4E16-AD40-458F5742A41D}"/>
              </a:ext>
            </a:extLst>
          </p:cNvPr>
          <p:cNvSpPr/>
          <p:nvPr/>
        </p:nvSpPr>
        <p:spPr>
          <a:xfrm>
            <a:off x="699663" y="413187"/>
            <a:ext cx="2508339" cy="111486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81B58-BA58-42EA-B24B-B7125C84E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33" y="2314133"/>
            <a:ext cx="882748" cy="882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7F76DEE-B8F4-4CCB-AF68-BFBC83A1C6A8}"/>
              </a:ext>
            </a:extLst>
          </p:cNvPr>
          <p:cNvGrpSpPr/>
          <p:nvPr/>
        </p:nvGrpSpPr>
        <p:grpSpPr>
          <a:xfrm>
            <a:off x="3283031" y="2314133"/>
            <a:ext cx="1436664" cy="882748"/>
            <a:chOff x="2948355" y="2314133"/>
            <a:chExt cx="1436664" cy="8827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57D3F4-1DC9-42AC-926F-3C9B99389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355" y="2314133"/>
              <a:ext cx="882748" cy="882748"/>
            </a:xfrm>
            <a:prstGeom prst="rect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51E4A6-0D9E-4BD5-9EBA-E1CDCFD7A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2271" y="2314133"/>
              <a:ext cx="882748" cy="882748"/>
            </a:xfrm>
            <a:prstGeom prst="rect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softEdge rad="112500"/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82F33FA-EABE-46D4-9CF3-1D664C7B6424}"/>
              </a:ext>
            </a:extLst>
          </p:cNvPr>
          <p:cNvSpPr txBox="1"/>
          <p:nvPr/>
        </p:nvSpPr>
        <p:spPr>
          <a:xfrm>
            <a:off x="1763134" y="2432341"/>
            <a:ext cx="13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84D1DF6-9D43-4384-BB83-995A9EE9CA28}"/>
              </a:ext>
            </a:extLst>
          </p:cNvPr>
          <p:cNvSpPr/>
          <p:nvPr/>
        </p:nvSpPr>
        <p:spPr>
          <a:xfrm>
            <a:off x="7954126" y="4119486"/>
            <a:ext cx="3108960" cy="9988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62E5A-665B-437A-8479-8785AC4822F2}"/>
              </a:ext>
            </a:extLst>
          </p:cNvPr>
          <p:cNvSpPr txBox="1"/>
          <p:nvPr/>
        </p:nvSpPr>
        <p:spPr>
          <a:xfrm>
            <a:off x="5781820" y="2463118"/>
            <a:ext cx="1420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6D2A2DF-C9B4-4460-A45C-BA37EE261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2060" y="4066735"/>
            <a:ext cx="1118382" cy="111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88F483-D44E-4A32-A7E7-9F54A6D28909}"/>
              </a:ext>
            </a:extLst>
          </p:cNvPr>
          <p:cNvSpPr txBox="1"/>
          <p:nvPr/>
        </p:nvSpPr>
        <p:spPr>
          <a:xfrm>
            <a:off x="1887203" y="4300414"/>
            <a:ext cx="13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4660D3-FC1D-4839-AD03-A92970C897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9790" y="4182205"/>
            <a:ext cx="783940" cy="882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ACA1592-F576-4957-85B6-0FCBAE090176}"/>
              </a:ext>
            </a:extLst>
          </p:cNvPr>
          <p:cNvSpPr txBox="1"/>
          <p:nvPr/>
        </p:nvSpPr>
        <p:spPr>
          <a:xfrm>
            <a:off x="5748949" y="4284977"/>
            <a:ext cx="1420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C6239AB-FC77-4FF2-8E54-493949F4A0E5}"/>
              </a:ext>
            </a:extLst>
          </p:cNvPr>
          <p:cNvSpPr/>
          <p:nvPr/>
        </p:nvSpPr>
        <p:spPr>
          <a:xfrm>
            <a:off x="7954126" y="2430194"/>
            <a:ext cx="3108960" cy="9988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0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4" grpId="0"/>
      <p:bldP spid="15" grpId="0" animBg="1"/>
      <p:bldP spid="16" grpId="0"/>
      <p:bldP spid="19" grpId="0"/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FA9FD2-7D02-4157-9C38-640654A27C6C}"/>
              </a:ext>
            </a:extLst>
          </p:cNvPr>
          <p:cNvSpPr txBox="1"/>
          <p:nvPr/>
        </p:nvSpPr>
        <p:spPr>
          <a:xfrm>
            <a:off x="4234375" y="900333"/>
            <a:ext cx="3108960" cy="92333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4457B5-7387-42B6-972A-BCD0AE907C52}"/>
              </a:ext>
            </a:extLst>
          </p:cNvPr>
          <p:cNvSpPr txBox="1"/>
          <p:nvPr/>
        </p:nvSpPr>
        <p:spPr>
          <a:xfrm>
            <a:off x="3457134" y="2895601"/>
            <a:ext cx="4663441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bn-IN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676349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788F79-8896-433B-A455-79E27874D872}"/>
              </a:ext>
            </a:extLst>
          </p:cNvPr>
          <p:cNvSpPr/>
          <p:nvPr/>
        </p:nvSpPr>
        <p:spPr>
          <a:xfrm>
            <a:off x="576775" y="1456553"/>
            <a:ext cx="4417255" cy="2364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থাকো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C5795-237A-4641-89C5-6AC2AB2B6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79" y="1118926"/>
            <a:ext cx="4944514" cy="3039975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50E9EC-5E3B-40FD-B2E1-D50519DC0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8" y="5530893"/>
            <a:ext cx="11535508" cy="979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53111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70BFCE-F4E8-476B-B9EE-D3BDAF6EFD5D}"/>
              </a:ext>
            </a:extLst>
          </p:cNvPr>
          <p:cNvSpPr txBox="1"/>
          <p:nvPr/>
        </p:nvSpPr>
        <p:spPr>
          <a:xfrm>
            <a:off x="1105133" y="3526702"/>
            <a:ext cx="2841674" cy="22159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আবু তাহের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৫৮ নং মুল্লাআতা সঃপ্রাঃ বিদ্যালয়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ছাতক,সুনামগঞ্জ।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০১৭১২৭৫২৪০৪</a:t>
            </a:r>
          </a:p>
          <a:p>
            <a:pPr algn="ctr"/>
            <a:r>
              <a:rPr lang="bn-BD" sz="1400" dirty="0"/>
              <a:t>Email: taher198720@gmail.com 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C9B05-4D01-445C-B876-BF36C13D7C8E}"/>
              </a:ext>
            </a:extLst>
          </p:cNvPr>
          <p:cNvSpPr txBox="1"/>
          <p:nvPr/>
        </p:nvSpPr>
        <p:spPr>
          <a:xfrm>
            <a:off x="7955635" y="3695978"/>
            <a:ext cx="2940145" cy="18774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শ্রেণিঃ প্রথম</a:t>
            </a:r>
          </a:p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গণিত </a:t>
            </a:r>
          </a:p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অধ্যায়ঃ ৭</a:t>
            </a:r>
          </a:p>
          <a:p>
            <a:pPr algn="ctr">
              <a:defRPr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পাঠ শিরোনামঃযোগের ধারণা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4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মিনিট।</a:t>
            </a:r>
          </a:p>
        </p:txBody>
      </p:sp>
      <p:sp>
        <p:nvSpPr>
          <p:cNvPr id="6" name="32-Point Star 2">
            <a:extLst>
              <a:ext uri="{FF2B5EF4-FFF2-40B4-BE49-F238E27FC236}">
                <a16:creationId xmlns:a16="http://schemas.microsoft.com/office/drawing/2014/main" id="{1DE41FA0-ABC3-4C89-8CEA-0434B3F991E0}"/>
              </a:ext>
            </a:extLst>
          </p:cNvPr>
          <p:cNvSpPr/>
          <p:nvPr/>
        </p:nvSpPr>
        <p:spPr>
          <a:xfrm>
            <a:off x="4151419" y="949570"/>
            <a:ext cx="3657600" cy="815925"/>
          </a:xfrm>
          <a:prstGeom prst="star32">
            <a:avLst/>
          </a:prstGeom>
          <a:solidFill>
            <a:schemeClr val="accent2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 contourW="44450">
            <a:bevelT w="349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07CDE2-0726-465C-8832-885271884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87" y="935948"/>
            <a:ext cx="2315166" cy="23151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5C8B1F-FDD2-48F5-B20C-7E423F5F7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326" y="655868"/>
            <a:ext cx="2136762" cy="277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57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>
            <a:extLst>
              <a:ext uri="{FF2B5EF4-FFF2-40B4-BE49-F238E27FC236}">
                <a16:creationId xmlns:a16="http://schemas.microsoft.com/office/drawing/2014/main" id="{5762DB98-025C-4AD6-AE52-0F8ED8612930}"/>
              </a:ext>
            </a:extLst>
          </p:cNvPr>
          <p:cNvSpPr/>
          <p:nvPr/>
        </p:nvSpPr>
        <p:spPr>
          <a:xfrm>
            <a:off x="3446585" y="844061"/>
            <a:ext cx="4684542" cy="1041010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যা যা শিখবে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8EBA4-50DF-4816-9F65-880B537409ED}"/>
              </a:ext>
            </a:extLst>
          </p:cNvPr>
          <p:cNvSpPr txBox="1"/>
          <p:nvPr/>
        </p:nvSpPr>
        <p:spPr>
          <a:xfrm>
            <a:off x="1730326" y="2771335"/>
            <a:ext cx="891891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.1.-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উপকরণ এক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ত্র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করে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উপকরণ গুচ্চগুলোর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বলতে ও লিখতে পারবে।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98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454147-E818-445D-BBDE-1C782314CCED}"/>
              </a:ext>
            </a:extLst>
          </p:cNvPr>
          <p:cNvGrpSpPr/>
          <p:nvPr/>
        </p:nvGrpSpPr>
        <p:grpSpPr>
          <a:xfrm>
            <a:off x="2009336" y="1041010"/>
            <a:ext cx="7976380" cy="3340637"/>
            <a:chOff x="3094891" y="3175524"/>
            <a:chExt cx="7188591" cy="3340637"/>
          </a:xfrm>
        </p:grpSpPr>
        <p:pic>
          <p:nvPicPr>
            <p:cNvPr id="9" name="Picture 8" descr="Screen Clipping">
              <a:extLst>
                <a:ext uri="{FF2B5EF4-FFF2-40B4-BE49-F238E27FC236}">
                  <a16:creationId xmlns:a16="http://schemas.microsoft.com/office/drawing/2014/main" id="{FA4A2697-3A0A-47B6-BC61-46E2D0BEB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4891" y="3175524"/>
              <a:ext cx="7188591" cy="334063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7736492-6BFE-41A9-9219-766E694BEFE4}"/>
                </a:ext>
              </a:extLst>
            </p:cNvPr>
            <p:cNvSpPr/>
            <p:nvPr/>
          </p:nvSpPr>
          <p:spPr>
            <a:xfrm>
              <a:off x="6689186" y="5215687"/>
              <a:ext cx="393896" cy="25347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D5BC85C7-4910-4ABA-9CEC-33C9B612A725}"/>
              </a:ext>
            </a:extLst>
          </p:cNvPr>
          <p:cNvSpPr/>
          <p:nvPr/>
        </p:nvSpPr>
        <p:spPr>
          <a:xfrm>
            <a:off x="4023360" y="449862"/>
            <a:ext cx="3108960" cy="591148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 চিন্তা করি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487C9-85AE-4A5A-BBE2-86FA6D988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0776" y="3052339"/>
            <a:ext cx="437064" cy="437064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762DF0-029B-422E-B395-64B8DD187F2E}"/>
              </a:ext>
            </a:extLst>
          </p:cNvPr>
          <p:cNvSpPr txBox="1"/>
          <p:nvPr/>
        </p:nvSpPr>
        <p:spPr>
          <a:xfrm>
            <a:off x="3498967" y="4693845"/>
            <a:ext cx="476618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6C490A-C3AD-44C7-8C1C-D1A91C070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9308" y="2291109"/>
            <a:ext cx="437064" cy="437064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B06423E-C693-4341-9E9C-3997A0A92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1970" y="2492796"/>
            <a:ext cx="437064" cy="43706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1436D6-6E6B-4A43-ACFE-43B889EECCAA}"/>
              </a:ext>
            </a:extLst>
          </p:cNvPr>
          <p:cNvSpPr txBox="1"/>
          <p:nvPr/>
        </p:nvSpPr>
        <p:spPr>
          <a:xfrm>
            <a:off x="3498967" y="4705813"/>
            <a:ext cx="476618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আরও তিনটি কবুতর আসলো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BB62AE-333B-446C-93A1-17009F33DF9B}"/>
              </a:ext>
            </a:extLst>
          </p:cNvPr>
          <p:cNvSpPr txBox="1"/>
          <p:nvPr/>
        </p:nvSpPr>
        <p:spPr>
          <a:xfrm>
            <a:off x="1426341" y="4632523"/>
            <a:ext cx="9579429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২টি কবুতর ও ৩টি কবুতর একসাথে গণনা করলে ৫টি কবুতর হয়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B5CEA7-9922-4B32-A0EC-0D4D65BC2A8D}"/>
              </a:ext>
            </a:extLst>
          </p:cNvPr>
          <p:cNvSpPr txBox="1"/>
          <p:nvPr/>
        </p:nvSpPr>
        <p:spPr>
          <a:xfrm>
            <a:off x="1426341" y="4482818"/>
            <a:ext cx="968103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 একত্রে গণনা করা হলো যোগ করা।</a:t>
            </a:r>
          </a:p>
        </p:txBody>
      </p:sp>
    </p:spTree>
    <p:extLst>
      <p:ext uri="{BB962C8B-B14F-4D97-AF65-F5344CB8AC3E}">
        <p14:creationId xmlns:p14="http://schemas.microsoft.com/office/powerpoint/2010/main" val="2693708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7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>
            <a:extLst>
              <a:ext uri="{FF2B5EF4-FFF2-40B4-BE49-F238E27FC236}">
                <a16:creationId xmlns:a16="http://schemas.microsoft.com/office/drawing/2014/main" id="{5762DB98-025C-4AD6-AE52-0F8ED8612930}"/>
              </a:ext>
            </a:extLst>
          </p:cNvPr>
          <p:cNvSpPr/>
          <p:nvPr/>
        </p:nvSpPr>
        <p:spPr>
          <a:xfrm>
            <a:off x="3291840" y="2136530"/>
            <a:ext cx="4684542" cy="2584939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শিখবো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53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9B9775-9E5B-4F16-B267-576308761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5" y="1551549"/>
            <a:ext cx="786680" cy="952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96CAB4-C88A-40FD-8E3E-2B359C1F3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426" y="1551549"/>
            <a:ext cx="786680" cy="952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119A53-F38E-42AC-948B-50FBB9354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589" y="1551549"/>
            <a:ext cx="786680" cy="95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956DDA-06D9-49A4-8B87-621390102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557" y="1551549"/>
            <a:ext cx="786680" cy="952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DE3CA0-E340-4F74-A080-DCACE2371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535" y="1551549"/>
            <a:ext cx="78668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38ABA6-B256-44E4-B803-38EA6582B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698" y="1551549"/>
            <a:ext cx="786680" cy="95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77B581-5CF3-4D53-AD69-44E01EEBA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861" y="1551549"/>
            <a:ext cx="786680" cy="952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A3515F-0CE5-4BE7-99D0-73EB6D2308E4}"/>
              </a:ext>
            </a:extLst>
          </p:cNvPr>
          <p:cNvSpPr txBox="1"/>
          <p:nvPr/>
        </p:nvSpPr>
        <p:spPr>
          <a:xfrm>
            <a:off x="1490203" y="661182"/>
            <a:ext cx="160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11116A-8342-45A8-8F33-09652F916926}"/>
              </a:ext>
            </a:extLst>
          </p:cNvPr>
          <p:cNvSpPr txBox="1"/>
          <p:nvPr/>
        </p:nvSpPr>
        <p:spPr>
          <a:xfrm>
            <a:off x="8135747" y="745590"/>
            <a:ext cx="160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83F107-0E54-4268-920D-0BB664F2B342}"/>
              </a:ext>
            </a:extLst>
          </p:cNvPr>
          <p:cNvSpPr/>
          <p:nvPr/>
        </p:nvSpPr>
        <p:spPr>
          <a:xfrm>
            <a:off x="1246904" y="2879980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F4F5DC-3D5D-4288-B03D-E9CAE2F895C8}"/>
              </a:ext>
            </a:extLst>
          </p:cNvPr>
          <p:cNvSpPr/>
          <p:nvPr/>
        </p:nvSpPr>
        <p:spPr>
          <a:xfrm>
            <a:off x="1640799" y="2879980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B38850-2A42-4CC7-AAD7-4A40C0187968}"/>
              </a:ext>
            </a:extLst>
          </p:cNvPr>
          <p:cNvSpPr/>
          <p:nvPr/>
        </p:nvSpPr>
        <p:spPr>
          <a:xfrm>
            <a:off x="7861297" y="2669663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07B1EF-4D40-4E62-8841-2DE500A7A6BE}"/>
              </a:ext>
            </a:extLst>
          </p:cNvPr>
          <p:cNvSpPr/>
          <p:nvPr/>
        </p:nvSpPr>
        <p:spPr>
          <a:xfrm>
            <a:off x="8271036" y="2669663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8887B8-F37A-422B-BF3A-D64460C049B8}"/>
              </a:ext>
            </a:extLst>
          </p:cNvPr>
          <p:cNvSpPr/>
          <p:nvPr/>
        </p:nvSpPr>
        <p:spPr>
          <a:xfrm>
            <a:off x="8698393" y="2669663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A4E9A4-9CAC-402A-80FE-67D7CD7F0E7C}"/>
              </a:ext>
            </a:extLst>
          </p:cNvPr>
          <p:cNvSpPr/>
          <p:nvPr/>
        </p:nvSpPr>
        <p:spPr>
          <a:xfrm>
            <a:off x="9111682" y="2672801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2E5E98-CC09-4953-857E-6F90D2144F4B}"/>
              </a:ext>
            </a:extLst>
          </p:cNvPr>
          <p:cNvSpPr/>
          <p:nvPr/>
        </p:nvSpPr>
        <p:spPr>
          <a:xfrm>
            <a:off x="2034694" y="2879979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EA35B65C-0D49-4CDD-B3E7-7B457874B95F}"/>
              </a:ext>
            </a:extLst>
          </p:cNvPr>
          <p:cNvSpPr/>
          <p:nvPr/>
        </p:nvSpPr>
        <p:spPr>
          <a:xfrm rot="2853975">
            <a:off x="6820548" y="2716001"/>
            <a:ext cx="558018" cy="1705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801988F7-FF7F-4F42-81A2-BA6724BFDCD5}"/>
              </a:ext>
            </a:extLst>
          </p:cNvPr>
          <p:cNvSpPr/>
          <p:nvPr/>
        </p:nvSpPr>
        <p:spPr>
          <a:xfrm rot="18846952">
            <a:off x="2989643" y="2793645"/>
            <a:ext cx="558018" cy="1705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2E539F-2E6F-41EC-93EF-078AE2FEE1F7}"/>
              </a:ext>
            </a:extLst>
          </p:cNvPr>
          <p:cNvSpPr/>
          <p:nvPr/>
        </p:nvSpPr>
        <p:spPr>
          <a:xfrm>
            <a:off x="3761084" y="4350436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89F70D-A174-4B3B-8E37-CFE906CBEF89}"/>
              </a:ext>
            </a:extLst>
          </p:cNvPr>
          <p:cNvSpPr/>
          <p:nvPr/>
        </p:nvSpPr>
        <p:spPr>
          <a:xfrm>
            <a:off x="4154979" y="4350436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A8796C-3D62-4675-B8D9-F8C0707C9853}"/>
              </a:ext>
            </a:extLst>
          </p:cNvPr>
          <p:cNvSpPr/>
          <p:nvPr/>
        </p:nvSpPr>
        <p:spPr>
          <a:xfrm>
            <a:off x="4548874" y="4350435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ECA5FA-2FC5-4B8D-8A41-4914EAE5FE33}"/>
              </a:ext>
            </a:extLst>
          </p:cNvPr>
          <p:cNvSpPr/>
          <p:nvPr/>
        </p:nvSpPr>
        <p:spPr>
          <a:xfrm>
            <a:off x="4965712" y="4350435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A7DA2A-165B-4DB8-9767-FFB2C929E7D5}"/>
              </a:ext>
            </a:extLst>
          </p:cNvPr>
          <p:cNvSpPr/>
          <p:nvPr/>
        </p:nvSpPr>
        <p:spPr>
          <a:xfrm>
            <a:off x="5375451" y="4350435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64139F-676B-434B-87B2-E00946087285}"/>
              </a:ext>
            </a:extLst>
          </p:cNvPr>
          <p:cNvSpPr/>
          <p:nvPr/>
        </p:nvSpPr>
        <p:spPr>
          <a:xfrm>
            <a:off x="5774672" y="4350435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333928-C313-46A0-9E19-BBE96D46B8FC}"/>
              </a:ext>
            </a:extLst>
          </p:cNvPr>
          <p:cNvSpPr/>
          <p:nvPr/>
        </p:nvSpPr>
        <p:spPr>
          <a:xfrm>
            <a:off x="6187961" y="4353573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3C9258-EEE2-47A5-8BA7-A0791ADFBE44}"/>
              </a:ext>
            </a:extLst>
          </p:cNvPr>
          <p:cNvSpPr txBox="1"/>
          <p:nvPr/>
        </p:nvSpPr>
        <p:spPr>
          <a:xfrm>
            <a:off x="2034694" y="4879763"/>
            <a:ext cx="8670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৩টি ও ৪টি একসাথে রাখলে ৭টি হয়। গাণিতিকভাবে আমরা লিখিঃ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00A7B6-09F9-4AE9-9946-5F77D70D50AF}"/>
              </a:ext>
            </a:extLst>
          </p:cNvPr>
          <p:cNvSpPr txBox="1"/>
          <p:nvPr/>
        </p:nvSpPr>
        <p:spPr>
          <a:xfrm>
            <a:off x="1847773" y="5462162"/>
            <a:ext cx="494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72032B-69D1-4195-83B3-8C82905926D1}"/>
              </a:ext>
            </a:extLst>
          </p:cNvPr>
          <p:cNvSpPr txBox="1"/>
          <p:nvPr/>
        </p:nvSpPr>
        <p:spPr>
          <a:xfrm>
            <a:off x="3143493" y="5532634"/>
            <a:ext cx="494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59F9CF-415C-4401-BAF8-91F47ED3AEE3}"/>
              </a:ext>
            </a:extLst>
          </p:cNvPr>
          <p:cNvSpPr txBox="1"/>
          <p:nvPr/>
        </p:nvSpPr>
        <p:spPr>
          <a:xfrm>
            <a:off x="7245790" y="5443471"/>
            <a:ext cx="494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E7636F-B061-4CC8-B9DE-191E86BE8ABF}"/>
              </a:ext>
            </a:extLst>
          </p:cNvPr>
          <p:cNvSpPr txBox="1"/>
          <p:nvPr/>
        </p:nvSpPr>
        <p:spPr>
          <a:xfrm>
            <a:off x="5112500" y="5462162"/>
            <a:ext cx="494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87C611-3D9F-492E-8939-38839A82A1AB}"/>
              </a:ext>
            </a:extLst>
          </p:cNvPr>
          <p:cNvSpPr txBox="1"/>
          <p:nvPr/>
        </p:nvSpPr>
        <p:spPr>
          <a:xfrm>
            <a:off x="8895340" y="5468672"/>
            <a:ext cx="494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F01EE7-1A08-42E8-8E13-0D65EC4C0D57}"/>
              </a:ext>
            </a:extLst>
          </p:cNvPr>
          <p:cNvSpPr txBox="1"/>
          <p:nvPr/>
        </p:nvSpPr>
        <p:spPr>
          <a:xfrm>
            <a:off x="1778975" y="5956981"/>
            <a:ext cx="78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2EA206-F2A2-4C79-BA34-32A79753D079}"/>
              </a:ext>
            </a:extLst>
          </p:cNvPr>
          <p:cNvSpPr txBox="1"/>
          <p:nvPr/>
        </p:nvSpPr>
        <p:spPr>
          <a:xfrm>
            <a:off x="3123892" y="5956980"/>
            <a:ext cx="786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C4A17E-DE68-49C1-9A63-55F55185A85A}"/>
              </a:ext>
            </a:extLst>
          </p:cNvPr>
          <p:cNvSpPr txBox="1"/>
          <p:nvPr/>
        </p:nvSpPr>
        <p:spPr>
          <a:xfrm>
            <a:off x="5109924" y="5936943"/>
            <a:ext cx="65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12C7F2-849F-4B9B-8B3A-2A644630ACC4}"/>
              </a:ext>
            </a:extLst>
          </p:cNvPr>
          <p:cNvSpPr txBox="1"/>
          <p:nvPr/>
        </p:nvSpPr>
        <p:spPr>
          <a:xfrm>
            <a:off x="7074680" y="5936943"/>
            <a:ext cx="1009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76D4BE-70EA-4CEE-9A05-175385FAC1D7}"/>
              </a:ext>
            </a:extLst>
          </p:cNvPr>
          <p:cNvSpPr txBox="1"/>
          <p:nvPr/>
        </p:nvSpPr>
        <p:spPr>
          <a:xfrm>
            <a:off x="8852083" y="5976039"/>
            <a:ext cx="760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75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EA574AF-AA07-4E13-B7C1-6AFD0C8B5F16}"/>
              </a:ext>
            </a:extLst>
          </p:cNvPr>
          <p:cNvSpPr/>
          <p:nvPr/>
        </p:nvSpPr>
        <p:spPr>
          <a:xfrm>
            <a:off x="7399606" y="1350498"/>
            <a:ext cx="2954216" cy="239378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8BE47-4A28-401C-B86F-78A1641AEE77}"/>
              </a:ext>
            </a:extLst>
          </p:cNvPr>
          <p:cNvSpPr txBox="1"/>
          <p:nvPr/>
        </p:nvSpPr>
        <p:spPr>
          <a:xfrm>
            <a:off x="4009292" y="647114"/>
            <a:ext cx="2954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5F254F-3D6C-458F-9F56-F9ECCD405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1" y="2583767"/>
            <a:ext cx="845233" cy="8452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3F3434-3363-43B1-9A20-3962FCD9A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54" y="2583767"/>
            <a:ext cx="845233" cy="845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B6409E-E899-4171-9744-280F96ADF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87" y="2583767"/>
            <a:ext cx="845233" cy="8452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DC796D-D9A9-45BD-AF14-9AC173F12910}"/>
              </a:ext>
            </a:extLst>
          </p:cNvPr>
          <p:cNvSpPr txBox="1"/>
          <p:nvPr/>
        </p:nvSpPr>
        <p:spPr>
          <a:xfrm>
            <a:off x="3267220" y="2844225"/>
            <a:ext cx="407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796BA4-8B95-469D-8CBF-BAAE2BFFF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8" y="2583767"/>
            <a:ext cx="845233" cy="845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6EA85C-2FF2-4D70-B11E-4D0DFF9AD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96" y="2583767"/>
            <a:ext cx="845233" cy="8452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8CE3E1-A9C2-42CD-95C8-1889313E5281}"/>
              </a:ext>
            </a:extLst>
          </p:cNvPr>
          <p:cNvSpPr txBox="1"/>
          <p:nvPr/>
        </p:nvSpPr>
        <p:spPr>
          <a:xfrm>
            <a:off x="5781822" y="2844225"/>
            <a:ext cx="970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0AA517-A551-48F2-8A68-DCF0B4CC44C2}"/>
              </a:ext>
            </a:extLst>
          </p:cNvPr>
          <p:cNvSpPr txBox="1"/>
          <p:nvPr/>
        </p:nvSpPr>
        <p:spPr>
          <a:xfrm>
            <a:off x="1147098" y="5024095"/>
            <a:ext cx="116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AC57EA-0F11-46F3-9F94-A8A12F068D67}"/>
              </a:ext>
            </a:extLst>
          </p:cNvPr>
          <p:cNvSpPr txBox="1"/>
          <p:nvPr/>
        </p:nvSpPr>
        <p:spPr>
          <a:xfrm>
            <a:off x="2931938" y="5024094"/>
            <a:ext cx="62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40CA16-58B7-43BE-841F-E7494F734A1F}"/>
              </a:ext>
            </a:extLst>
          </p:cNvPr>
          <p:cNvSpPr txBox="1"/>
          <p:nvPr/>
        </p:nvSpPr>
        <p:spPr>
          <a:xfrm>
            <a:off x="4248435" y="5024094"/>
            <a:ext cx="845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750FB-5136-44CA-B12A-D19885EFBA79}"/>
              </a:ext>
            </a:extLst>
          </p:cNvPr>
          <p:cNvSpPr txBox="1"/>
          <p:nvPr/>
        </p:nvSpPr>
        <p:spPr>
          <a:xfrm>
            <a:off x="5938911" y="5024093"/>
            <a:ext cx="65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52AB63-B9CB-4EEC-B5D7-47C706B5C0A6}"/>
              </a:ext>
            </a:extLst>
          </p:cNvPr>
          <p:cNvSpPr txBox="1"/>
          <p:nvPr/>
        </p:nvSpPr>
        <p:spPr>
          <a:xfrm>
            <a:off x="7823399" y="4439320"/>
            <a:ext cx="1644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97FF33-3319-4E0A-93FD-53D9DB00B346}"/>
              </a:ext>
            </a:extLst>
          </p:cNvPr>
          <p:cNvSpPr/>
          <p:nvPr/>
        </p:nvSpPr>
        <p:spPr>
          <a:xfrm>
            <a:off x="1205126" y="4043665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CAFAC9-23B5-46A1-8B62-656B4AC2065C}"/>
              </a:ext>
            </a:extLst>
          </p:cNvPr>
          <p:cNvSpPr/>
          <p:nvPr/>
        </p:nvSpPr>
        <p:spPr>
          <a:xfrm>
            <a:off x="1599021" y="4043665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806652-6053-4599-BEEA-F287BA00DE8A}"/>
              </a:ext>
            </a:extLst>
          </p:cNvPr>
          <p:cNvSpPr/>
          <p:nvPr/>
        </p:nvSpPr>
        <p:spPr>
          <a:xfrm>
            <a:off x="1992916" y="4043664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8E5927-DF17-439D-A4B2-54242D839AB8}"/>
              </a:ext>
            </a:extLst>
          </p:cNvPr>
          <p:cNvSpPr/>
          <p:nvPr/>
        </p:nvSpPr>
        <p:spPr>
          <a:xfrm>
            <a:off x="4268951" y="4043665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C9B1FD-EB68-4EE1-8513-629D66C65E03}"/>
              </a:ext>
            </a:extLst>
          </p:cNvPr>
          <p:cNvSpPr/>
          <p:nvPr/>
        </p:nvSpPr>
        <p:spPr>
          <a:xfrm>
            <a:off x="4662846" y="4043664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E246D6-358B-4F8E-A7E8-ECA533DA5B4A}"/>
              </a:ext>
            </a:extLst>
          </p:cNvPr>
          <p:cNvSpPr/>
          <p:nvPr/>
        </p:nvSpPr>
        <p:spPr>
          <a:xfrm>
            <a:off x="7698537" y="4043664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A724E9-4E99-4733-9032-6118DD14B92E}"/>
              </a:ext>
            </a:extLst>
          </p:cNvPr>
          <p:cNvSpPr/>
          <p:nvPr/>
        </p:nvSpPr>
        <p:spPr>
          <a:xfrm>
            <a:off x="8092432" y="4043664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A00569-50AA-4C76-A052-043F3DE6FE93}"/>
              </a:ext>
            </a:extLst>
          </p:cNvPr>
          <p:cNvSpPr/>
          <p:nvPr/>
        </p:nvSpPr>
        <p:spPr>
          <a:xfrm>
            <a:off x="8486327" y="4043663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6616708-1BDC-4E8F-B56E-B0EED202DCB9}"/>
              </a:ext>
            </a:extLst>
          </p:cNvPr>
          <p:cNvSpPr/>
          <p:nvPr/>
        </p:nvSpPr>
        <p:spPr>
          <a:xfrm>
            <a:off x="8883155" y="4043664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C9644C-155C-483E-AD68-B4821C33741C}"/>
              </a:ext>
            </a:extLst>
          </p:cNvPr>
          <p:cNvSpPr/>
          <p:nvPr/>
        </p:nvSpPr>
        <p:spPr>
          <a:xfrm>
            <a:off x="9277050" y="4043663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E6147FB-5362-4B4B-9A4C-A880D995DA08}"/>
              </a:ext>
            </a:extLst>
          </p:cNvPr>
          <p:cNvSpPr/>
          <p:nvPr/>
        </p:nvSpPr>
        <p:spPr>
          <a:xfrm>
            <a:off x="7806397" y="5001025"/>
            <a:ext cx="1644744" cy="71810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88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54701 0.0291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57917 0.0497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5767 -0.0615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8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42474 -0.1692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7" y="-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0.25273 -0.15741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7" grpId="0"/>
      <p:bldP spid="10" grpId="0"/>
      <p:bldP spid="16" grpId="0"/>
      <p:bldP spid="17" grpId="0"/>
      <p:bldP spid="18" grpId="0"/>
      <p:bldP spid="19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C9F52A1-E4C4-4D05-B012-F6F55D857769}"/>
              </a:ext>
            </a:extLst>
          </p:cNvPr>
          <p:cNvSpPr/>
          <p:nvPr/>
        </p:nvSpPr>
        <p:spPr>
          <a:xfrm>
            <a:off x="8124094" y="1192108"/>
            <a:ext cx="2876842" cy="20437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6D473F-F0FD-48C0-AFA2-5CBFFEFF7A16}"/>
              </a:ext>
            </a:extLst>
          </p:cNvPr>
          <p:cNvSpPr txBox="1"/>
          <p:nvPr/>
        </p:nvSpPr>
        <p:spPr>
          <a:xfrm>
            <a:off x="4009292" y="647114"/>
            <a:ext cx="2954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12C2E-505B-442E-A429-35AF8CCAE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6" y="2440080"/>
            <a:ext cx="1153550" cy="115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36ACCB-ED1C-4669-931D-017C951B4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49" y="2377741"/>
            <a:ext cx="858129" cy="85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43A5EE-69C3-44A0-B17A-F3FC460EF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59" y="2022531"/>
            <a:ext cx="858129" cy="85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E468B1-8238-4F4E-A605-8C769402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98" y="2523694"/>
            <a:ext cx="858129" cy="85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148BBA-9E6C-4831-973F-E3513FE91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59" y="3024857"/>
            <a:ext cx="858129" cy="85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91F294-C7BF-46D9-B0CA-9140EFBB5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43" y="3164566"/>
            <a:ext cx="858129" cy="85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63F26D-6988-45CF-8963-BA6562324F21}"/>
              </a:ext>
            </a:extLst>
          </p:cNvPr>
          <p:cNvSpPr txBox="1"/>
          <p:nvPr/>
        </p:nvSpPr>
        <p:spPr>
          <a:xfrm>
            <a:off x="2187526" y="2716443"/>
            <a:ext cx="1589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0052BD-EE7F-41B5-830E-97CE30A342A7}"/>
              </a:ext>
            </a:extLst>
          </p:cNvPr>
          <p:cNvSpPr txBox="1"/>
          <p:nvPr/>
        </p:nvSpPr>
        <p:spPr>
          <a:xfrm>
            <a:off x="6478172" y="2724467"/>
            <a:ext cx="1420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1629E9-4A06-42ED-A4F8-A1415FCA0D5D}"/>
              </a:ext>
            </a:extLst>
          </p:cNvPr>
          <p:cNvSpPr/>
          <p:nvPr/>
        </p:nvSpPr>
        <p:spPr>
          <a:xfrm>
            <a:off x="1090246" y="4198840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8FCE9B-3AE2-413B-8104-38F4275F4F18}"/>
              </a:ext>
            </a:extLst>
          </p:cNvPr>
          <p:cNvSpPr/>
          <p:nvPr/>
        </p:nvSpPr>
        <p:spPr>
          <a:xfrm>
            <a:off x="9523241" y="4015960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F7DF98-80DA-4317-BA55-BE434B9770CC}"/>
              </a:ext>
            </a:extLst>
          </p:cNvPr>
          <p:cNvSpPr/>
          <p:nvPr/>
        </p:nvSpPr>
        <p:spPr>
          <a:xfrm>
            <a:off x="9917136" y="4015959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A45479-6018-428A-AD9D-D6756B0E3619}"/>
              </a:ext>
            </a:extLst>
          </p:cNvPr>
          <p:cNvSpPr/>
          <p:nvPr/>
        </p:nvSpPr>
        <p:spPr>
          <a:xfrm>
            <a:off x="10313964" y="4015960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9BDA32-3911-4827-9E18-E6C1F34E1E3E}"/>
              </a:ext>
            </a:extLst>
          </p:cNvPr>
          <p:cNvSpPr/>
          <p:nvPr/>
        </p:nvSpPr>
        <p:spPr>
          <a:xfrm>
            <a:off x="10707859" y="4015959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1E1D3BE-90F3-4272-9486-4049AB072BED}"/>
              </a:ext>
            </a:extLst>
          </p:cNvPr>
          <p:cNvSpPr/>
          <p:nvPr/>
        </p:nvSpPr>
        <p:spPr>
          <a:xfrm>
            <a:off x="506437" y="5310552"/>
            <a:ext cx="1357531" cy="97067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938225-2096-4552-BC57-281771EC0678}"/>
              </a:ext>
            </a:extLst>
          </p:cNvPr>
          <p:cNvSpPr txBox="1"/>
          <p:nvPr/>
        </p:nvSpPr>
        <p:spPr>
          <a:xfrm>
            <a:off x="2377441" y="563489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59800D-7999-4CAC-99D4-02B586B2B476}"/>
              </a:ext>
            </a:extLst>
          </p:cNvPr>
          <p:cNvSpPr/>
          <p:nvPr/>
        </p:nvSpPr>
        <p:spPr>
          <a:xfrm>
            <a:off x="4611270" y="4198841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D7A212-1B85-4FA5-A03F-19F02C1AEFBD}"/>
              </a:ext>
            </a:extLst>
          </p:cNvPr>
          <p:cNvSpPr/>
          <p:nvPr/>
        </p:nvSpPr>
        <p:spPr>
          <a:xfrm>
            <a:off x="5005165" y="4198840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12D1C4-BD13-4B35-B00D-D3E2DDB75CAA}"/>
              </a:ext>
            </a:extLst>
          </p:cNvPr>
          <p:cNvSpPr/>
          <p:nvPr/>
        </p:nvSpPr>
        <p:spPr>
          <a:xfrm>
            <a:off x="5401993" y="4198841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3D66C1-2ACA-49C4-B018-F21A5DDA1D24}"/>
              </a:ext>
            </a:extLst>
          </p:cNvPr>
          <p:cNvSpPr/>
          <p:nvPr/>
        </p:nvSpPr>
        <p:spPr>
          <a:xfrm>
            <a:off x="5795888" y="4198840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12682D-C95D-4877-A6DC-D874CC2FF5C7}"/>
              </a:ext>
            </a:extLst>
          </p:cNvPr>
          <p:cNvSpPr/>
          <p:nvPr/>
        </p:nvSpPr>
        <p:spPr>
          <a:xfrm>
            <a:off x="4214442" y="4198840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B03CE20-1E9D-4E73-B983-A51393CFEEC7}"/>
              </a:ext>
            </a:extLst>
          </p:cNvPr>
          <p:cNvSpPr/>
          <p:nvPr/>
        </p:nvSpPr>
        <p:spPr>
          <a:xfrm>
            <a:off x="4206239" y="5420971"/>
            <a:ext cx="1786596" cy="82120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CF4333-4589-4BD2-B61F-84879388D1B3}"/>
              </a:ext>
            </a:extLst>
          </p:cNvPr>
          <p:cNvSpPr txBox="1"/>
          <p:nvPr/>
        </p:nvSpPr>
        <p:spPr>
          <a:xfrm>
            <a:off x="7188591" y="5527572"/>
            <a:ext cx="935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4F0D10-6CB5-4A68-9635-0D2FEABCD75E}"/>
              </a:ext>
            </a:extLst>
          </p:cNvPr>
          <p:cNvSpPr/>
          <p:nvPr/>
        </p:nvSpPr>
        <p:spPr>
          <a:xfrm>
            <a:off x="9203779" y="5310552"/>
            <a:ext cx="1997613" cy="1042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57CDE18-CF7D-4038-BD14-83678DC1577F}"/>
              </a:ext>
            </a:extLst>
          </p:cNvPr>
          <p:cNvSpPr/>
          <p:nvPr/>
        </p:nvSpPr>
        <p:spPr>
          <a:xfrm>
            <a:off x="8732518" y="4013173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B2A278-35E2-4877-BAFA-73CB298545E1}"/>
              </a:ext>
            </a:extLst>
          </p:cNvPr>
          <p:cNvSpPr/>
          <p:nvPr/>
        </p:nvSpPr>
        <p:spPr>
          <a:xfrm>
            <a:off x="9126413" y="4013172"/>
            <a:ext cx="393895" cy="3657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6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59454 -0.0245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7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35651 -0.0942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47735 -0.10625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67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0.32579 -0.13102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34076 -0.0851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36406 -0.15232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9E32BB-E209-4CBD-8F20-960E12662DEE}"/>
              </a:ext>
            </a:extLst>
          </p:cNvPr>
          <p:cNvSpPr txBox="1"/>
          <p:nvPr/>
        </p:nvSpPr>
        <p:spPr>
          <a:xfrm>
            <a:off x="717454" y="886264"/>
            <a:ext cx="2715064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D51937-43F8-41B9-8F8B-FEBFFD7131B8}"/>
              </a:ext>
            </a:extLst>
          </p:cNvPr>
          <p:cNvSpPr txBox="1"/>
          <p:nvPr/>
        </p:nvSpPr>
        <p:spPr>
          <a:xfrm>
            <a:off x="5669281" y="886264"/>
            <a:ext cx="426251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একসাথে করলে কত হয়?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C45FFFC-65D1-4ECE-8B70-6E24189BD184}"/>
              </a:ext>
            </a:extLst>
          </p:cNvPr>
          <p:cNvSpPr/>
          <p:nvPr/>
        </p:nvSpPr>
        <p:spPr>
          <a:xfrm>
            <a:off x="3432518" y="1047845"/>
            <a:ext cx="2236763" cy="358923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F80A61-A2E9-4102-9A1C-73B8B8CB163F}"/>
              </a:ext>
            </a:extLst>
          </p:cNvPr>
          <p:cNvGrpSpPr/>
          <p:nvPr/>
        </p:nvGrpSpPr>
        <p:grpSpPr>
          <a:xfrm>
            <a:off x="815928" y="2517727"/>
            <a:ext cx="1846660" cy="646331"/>
            <a:chOff x="815928" y="2517727"/>
            <a:chExt cx="1846660" cy="6463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4CC633D-C091-43B1-9BE0-EC01DD258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928" y="2517727"/>
              <a:ext cx="923330" cy="64633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B65B18-505A-48EA-80F2-8DB65BA1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258" y="2517727"/>
              <a:ext cx="923330" cy="64633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CD1A93-8FFF-4BB6-9965-08A0FEA26C42}"/>
              </a:ext>
            </a:extLst>
          </p:cNvPr>
          <p:cNvGrpSpPr/>
          <p:nvPr/>
        </p:nvGrpSpPr>
        <p:grpSpPr>
          <a:xfrm>
            <a:off x="4620686" y="2517727"/>
            <a:ext cx="3669672" cy="646331"/>
            <a:chOff x="4620686" y="2517727"/>
            <a:chExt cx="3669672" cy="6463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C2547F9-71E1-467C-871A-6B725E916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0686" y="2517727"/>
              <a:ext cx="923330" cy="64633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BA87AB-9C05-4420-9E46-11259CB32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376" y="2517727"/>
              <a:ext cx="923330" cy="6463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3892EA-B92F-4BD5-8782-4ECE32C9F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028" y="2517727"/>
              <a:ext cx="923330" cy="64633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8B63FF2-7DD3-4EE6-A63A-3076AA257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302" y="2517727"/>
              <a:ext cx="923330" cy="64633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EBE7DE4-CAA6-4089-850B-52CCE27427E1}"/>
              </a:ext>
            </a:extLst>
          </p:cNvPr>
          <p:cNvSpPr txBox="1"/>
          <p:nvPr/>
        </p:nvSpPr>
        <p:spPr>
          <a:xfrm>
            <a:off x="3024554" y="2616591"/>
            <a:ext cx="13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332984-2FEE-4177-927C-59F49873A21C}"/>
              </a:ext>
            </a:extLst>
          </p:cNvPr>
          <p:cNvSpPr txBox="1"/>
          <p:nvPr/>
        </p:nvSpPr>
        <p:spPr>
          <a:xfrm>
            <a:off x="2010338" y="4009292"/>
            <a:ext cx="66118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F02467-9810-43FA-B524-6B0098B3D810}"/>
              </a:ext>
            </a:extLst>
          </p:cNvPr>
          <p:cNvSpPr txBox="1"/>
          <p:nvPr/>
        </p:nvSpPr>
        <p:spPr>
          <a:xfrm>
            <a:off x="3362178" y="4009292"/>
            <a:ext cx="66118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96EC6F-FEF5-4221-A7BF-C41964F20E91}"/>
              </a:ext>
            </a:extLst>
          </p:cNvPr>
          <p:cNvSpPr txBox="1"/>
          <p:nvPr/>
        </p:nvSpPr>
        <p:spPr>
          <a:xfrm>
            <a:off x="5008099" y="4009292"/>
            <a:ext cx="66118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424E46-0A35-4E20-A380-DA0F01295102}"/>
              </a:ext>
            </a:extLst>
          </p:cNvPr>
          <p:cNvSpPr txBox="1"/>
          <p:nvPr/>
        </p:nvSpPr>
        <p:spPr>
          <a:xfrm>
            <a:off x="6658725" y="4009291"/>
            <a:ext cx="66118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FE0677-68A6-4E06-8BC9-35641ED3FD33}"/>
              </a:ext>
            </a:extLst>
          </p:cNvPr>
          <p:cNvSpPr txBox="1"/>
          <p:nvPr/>
        </p:nvSpPr>
        <p:spPr>
          <a:xfrm>
            <a:off x="8229620" y="4009290"/>
            <a:ext cx="66118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93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248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</cp:revision>
  <dcterms:created xsi:type="dcterms:W3CDTF">2019-11-01T16:48:38Z</dcterms:created>
  <dcterms:modified xsi:type="dcterms:W3CDTF">2019-11-06T15:13:48Z</dcterms:modified>
</cp:coreProperties>
</file>