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7"/>
  </p:notesMasterIdLst>
  <p:sldIdLst>
    <p:sldId id="280" r:id="rId2"/>
    <p:sldId id="282" r:id="rId3"/>
    <p:sldId id="285" r:id="rId4"/>
    <p:sldId id="287" r:id="rId5"/>
    <p:sldId id="283" r:id="rId6"/>
    <p:sldId id="316" r:id="rId7"/>
    <p:sldId id="317" r:id="rId8"/>
    <p:sldId id="319" r:id="rId9"/>
    <p:sldId id="305" r:id="rId10"/>
    <p:sldId id="308" r:id="rId11"/>
    <p:sldId id="318" r:id="rId12"/>
    <p:sldId id="309" r:id="rId13"/>
    <p:sldId id="313" r:id="rId14"/>
    <p:sldId id="301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538" autoAdjust="0"/>
  </p:normalViewPr>
  <p:slideViewPr>
    <p:cSldViewPr>
      <p:cViewPr varScale="1">
        <p:scale>
          <a:sx n="73" d="100"/>
          <a:sy n="73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ECB05-14C5-4E48-AD32-3D2BC7AB411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19D73-5DCB-4214-A456-950347D8CBD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dirty="0"/>
        </a:p>
      </dgm:t>
    </dgm:pt>
    <dgm:pt modelId="{71768F3E-77BA-458B-BF8F-FB349AED2F87}" type="parTrans" cxnId="{F9ED3760-7236-481C-B49B-FF47C934E068}">
      <dgm:prSet/>
      <dgm:spPr/>
      <dgm:t>
        <a:bodyPr/>
        <a:lstStyle/>
        <a:p>
          <a:endParaRPr lang="en-US"/>
        </a:p>
      </dgm:t>
    </dgm:pt>
    <dgm:pt modelId="{A6FDC60A-71BB-474B-AAE5-4B3F6FF50E9C}" type="sibTrans" cxnId="{F9ED3760-7236-481C-B49B-FF47C934E068}">
      <dgm:prSet/>
      <dgm:spPr/>
      <dgm:t>
        <a:bodyPr/>
        <a:lstStyle/>
        <a:p>
          <a:endParaRPr lang="en-US"/>
        </a:p>
      </dgm:t>
    </dgm:pt>
    <dgm:pt modelId="{5D59EF97-0B4B-4503-BDD8-80217CEFF885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ইউরোকর্ডাটা</a:t>
          </a:r>
          <a:endParaRPr lang="en-US" sz="3200" dirty="0"/>
        </a:p>
      </dgm:t>
    </dgm:pt>
    <dgm:pt modelId="{006B7390-9148-416B-A607-DA8A68448D40}" type="parTrans" cxnId="{2713F18B-9C0C-4CAE-AD4B-D57DDFBB816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7338443F-EDB9-4AA7-8934-C07268F190F3}" type="sibTrans" cxnId="{2713F18B-9C0C-4CAE-AD4B-D57DDFBB8162}">
      <dgm:prSet/>
      <dgm:spPr/>
      <dgm:t>
        <a:bodyPr/>
        <a:lstStyle/>
        <a:p>
          <a:endParaRPr lang="en-US"/>
        </a:p>
      </dgm:t>
    </dgm:pt>
    <dgm:pt modelId="{FC23F914-787E-4943-8655-00A74213E47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সেফালো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sz="3200" dirty="0" smtClean="0"/>
        </a:p>
      </dgm:t>
    </dgm:pt>
    <dgm:pt modelId="{AD2E4FBA-BB03-4164-9EE1-15EA357E4700}" type="parTrans" cxnId="{D57F626B-EA11-49B8-98FE-8CD7F6E5D66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43E57ED-8391-4DA7-8543-78E633B83616}" type="sibTrans" cxnId="{D57F626B-EA11-49B8-98FE-8CD7F6E5D664}">
      <dgm:prSet/>
      <dgm:spPr/>
      <dgm:t>
        <a:bodyPr/>
        <a:lstStyle/>
        <a:p>
          <a:endParaRPr lang="en-US"/>
        </a:p>
      </dgm:t>
    </dgm:pt>
    <dgm:pt modelId="{05AAAAE5-8AB7-41E3-B779-2972D3AB5520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B9B35E-35BD-4708-8690-A3CA856A4521}" type="parTrans" cxnId="{BFF5A1E5-3630-4D3A-A19A-66C58D24B78D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97AB9523-28BC-43F5-9F1F-CD1BBF2597B0}" type="sibTrans" cxnId="{BFF5A1E5-3630-4D3A-A19A-66C58D24B78D}">
      <dgm:prSet/>
      <dgm:spPr/>
      <dgm:t>
        <a:bodyPr/>
        <a:lstStyle/>
        <a:p>
          <a:endParaRPr lang="en-US"/>
        </a:p>
      </dgm:t>
    </dgm:pt>
    <dgm:pt modelId="{E4982911-219F-4737-8BBC-3C78584BF663}">
      <dgm:prSet/>
      <dgm:spPr/>
      <dgm:t>
        <a:bodyPr/>
        <a:lstStyle/>
        <a:p>
          <a:endParaRPr lang="en-US"/>
        </a:p>
      </dgm:t>
    </dgm:pt>
    <dgm:pt modelId="{88C6B1F0-2BE0-463D-805D-AEA1C1E4F908}" type="parTrans" cxnId="{54B3839A-731F-48A8-967C-ED2255D2DB52}">
      <dgm:prSet/>
      <dgm:spPr/>
      <dgm:t>
        <a:bodyPr/>
        <a:lstStyle/>
        <a:p>
          <a:endParaRPr lang="en-US"/>
        </a:p>
      </dgm:t>
    </dgm:pt>
    <dgm:pt modelId="{33206B0F-553E-4CA8-8CCB-2508D6A1B8F8}" type="sibTrans" cxnId="{54B3839A-731F-48A8-967C-ED2255D2DB52}">
      <dgm:prSet/>
      <dgm:spPr/>
      <dgm:t>
        <a:bodyPr/>
        <a:lstStyle/>
        <a:p>
          <a:endParaRPr lang="en-US"/>
        </a:p>
      </dgm:t>
    </dgm:pt>
    <dgm:pt modelId="{001AB0F2-EAAC-4005-B816-279372672E79}" type="pres">
      <dgm:prSet presAssocID="{8C9ECB05-14C5-4E48-AD32-3D2BC7AB4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1B458-15FF-440D-AFA5-787DDD989715}" type="pres">
      <dgm:prSet presAssocID="{44819D73-5DCB-4214-A456-950347D8CBD3}" presName="centerShape" presStyleLbl="node0" presStyleIdx="0" presStyleCnt="1" custLinFactNeighborX="1938" custLinFactNeighborY="-10031"/>
      <dgm:spPr/>
      <dgm:t>
        <a:bodyPr/>
        <a:lstStyle/>
        <a:p>
          <a:endParaRPr lang="en-US"/>
        </a:p>
      </dgm:t>
    </dgm:pt>
    <dgm:pt modelId="{371B6AB6-59E0-48A5-8B7F-7D8DDE285959}" type="pres">
      <dgm:prSet presAssocID="{006B7390-9148-416B-A607-DA8A68448D40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96D85F9-C8E7-4E5A-A0EA-44A7348D543E}" type="pres">
      <dgm:prSet presAssocID="{006B7390-9148-416B-A607-DA8A68448D4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565410F-7A01-4078-A025-7F7E9E424952}" type="pres">
      <dgm:prSet presAssocID="{5D59EF97-0B4B-4503-BDD8-80217CEFF885}" presName="node" presStyleLbl="node1" presStyleIdx="0" presStyleCnt="3" custScaleX="171290" custScaleY="75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E1D5-347B-4192-87ED-1F46731FE567}" type="pres">
      <dgm:prSet presAssocID="{AD2E4FBA-BB03-4164-9EE1-15EA357E4700}" presName="parTrans" presStyleLbl="sibTrans2D1" presStyleIdx="1" presStyleCnt="3" custLinFactNeighborX="69291" custLinFactNeighborY="21595"/>
      <dgm:spPr/>
      <dgm:t>
        <a:bodyPr/>
        <a:lstStyle/>
        <a:p>
          <a:endParaRPr lang="en-US"/>
        </a:p>
      </dgm:t>
    </dgm:pt>
    <dgm:pt modelId="{E7682EE7-B8E9-4980-84EC-311AF52E13CE}" type="pres">
      <dgm:prSet presAssocID="{AD2E4FBA-BB03-4164-9EE1-15EA357E470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743AEB7-8E84-41E5-93A6-123CB2BDC70F}" type="pres">
      <dgm:prSet presAssocID="{FC23F914-787E-4943-8655-00A74213E478}" presName="node" presStyleLbl="node1" presStyleIdx="1" presStyleCnt="3" custAng="20437901" custScaleX="174002" custRadScaleRad="101329" custRadScaleInc="20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D8284-09A9-4890-9B5A-4B63B776839A}" type="pres">
      <dgm:prSet presAssocID="{77B9B35E-35BD-4708-8690-A3CA856A4521}" presName="parTrans" presStyleLbl="sibTrans2D1" presStyleIdx="2" presStyleCnt="3" custLinFactNeighborX="-22026" custLinFactNeighborY="-9121"/>
      <dgm:spPr/>
      <dgm:t>
        <a:bodyPr/>
        <a:lstStyle/>
        <a:p>
          <a:endParaRPr lang="en-US"/>
        </a:p>
      </dgm:t>
    </dgm:pt>
    <dgm:pt modelId="{DBEA959F-9E5E-4A7F-8A3B-C5387C4834C4}" type="pres">
      <dgm:prSet presAssocID="{77B9B35E-35BD-4708-8690-A3CA856A45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5790BF5-25C2-41FF-8BD3-1C8642F02A33}" type="pres">
      <dgm:prSet presAssocID="{05AAAAE5-8AB7-41E3-B779-2972D3AB5520}" presName="node" presStyleLbl="node1" presStyleIdx="2" presStyleCnt="3" custAng="1528086" custScaleX="168034" custRadScaleRad="108253" custRadScaleInc="-208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D95D8-91F4-4BE9-A028-E6995467C0FF}" type="presOf" srcId="{AD2E4FBA-BB03-4164-9EE1-15EA357E4700}" destId="{38C8E1D5-347B-4192-87ED-1F46731FE567}" srcOrd="0" destOrd="0" presId="urn:microsoft.com/office/officeart/2005/8/layout/radial5"/>
    <dgm:cxn modelId="{BFF5A1E5-3630-4D3A-A19A-66C58D24B78D}" srcId="{44819D73-5DCB-4214-A456-950347D8CBD3}" destId="{05AAAAE5-8AB7-41E3-B779-2972D3AB5520}" srcOrd="2" destOrd="0" parTransId="{77B9B35E-35BD-4708-8690-A3CA856A4521}" sibTransId="{97AB9523-28BC-43F5-9F1F-CD1BBF2597B0}"/>
    <dgm:cxn modelId="{D57F626B-EA11-49B8-98FE-8CD7F6E5D664}" srcId="{44819D73-5DCB-4214-A456-950347D8CBD3}" destId="{FC23F914-787E-4943-8655-00A74213E478}" srcOrd="1" destOrd="0" parTransId="{AD2E4FBA-BB03-4164-9EE1-15EA357E4700}" sibTransId="{843E57ED-8391-4DA7-8543-78E633B83616}"/>
    <dgm:cxn modelId="{75FC900F-888E-4FF7-BE0C-B55771523845}" type="presOf" srcId="{05AAAAE5-8AB7-41E3-B779-2972D3AB5520}" destId="{55790BF5-25C2-41FF-8BD3-1C8642F02A33}" srcOrd="0" destOrd="0" presId="urn:microsoft.com/office/officeart/2005/8/layout/radial5"/>
    <dgm:cxn modelId="{F9ED3760-7236-481C-B49B-FF47C934E068}" srcId="{8C9ECB05-14C5-4E48-AD32-3D2BC7AB4111}" destId="{44819D73-5DCB-4214-A456-950347D8CBD3}" srcOrd="0" destOrd="0" parTransId="{71768F3E-77BA-458B-BF8F-FB349AED2F87}" sibTransId="{A6FDC60A-71BB-474B-AAE5-4B3F6FF50E9C}"/>
    <dgm:cxn modelId="{5E190273-4CB8-4B6D-AC43-B459F83963FC}" type="presOf" srcId="{77B9B35E-35BD-4708-8690-A3CA856A4521}" destId="{DBEA959F-9E5E-4A7F-8A3B-C5387C4834C4}" srcOrd="1" destOrd="0" presId="urn:microsoft.com/office/officeart/2005/8/layout/radial5"/>
    <dgm:cxn modelId="{7050E81A-75C5-4A1C-8EB1-6DC83A90CB6D}" type="presOf" srcId="{006B7390-9148-416B-A607-DA8A68448D40}" destId="{A96D85F9-C8E7-4E5A-A0EA-44A7348D543E}" srcOrd="1" destOrd="0" presId="urn:microsoft.com/office/officeart/2005/8/layout/radial5"/>
    <dgm:cxn modelId="{7135B429-8F11-40EE-9002-9A05CBCB26A8}" type="presOf" srcId="{FC23F914-787E-4943-8655-00A74213E478}" destId="{4743AEB7-8E84-41E5-93A6-123CB2BDC70F}" srcOrd="0" destOrd="0" presId="urn:microsoft.com/office/officeart/2005/8/layout/radial5"/>
    <dgm:cxn modelId="{F175A607-7A09-4C3F-9C17-78B0226EBCBC}" type="presOf" srcId="{8C9ECB05-14C5-4E48-AD32-3D2BC7AB4111}" destId="{001AB0F2-EAAC-4005-B816-279372672E79}" srcOrd="0" destOrd="0" presId="urn:microsoft.com/office/officeart/2005/8/layout/radial5"/>
    <dgm:cxn modelId="{54B3839A-731F-48A8-967C-ED2255D2DB52}" srcId="{8C9ECB05-14C5-4E48-AD32-3D2BC7AB4111}" destId="{E4982911-219F-4737-8BBC-3C78584BF663}" srcOrd="1" destOrd="0" parTransId="{88C6B1F0-2BE0-463D-805D-AEA1C1E4F908}" sibTransId="{33206B0F-553E-4CA8-8CCB-2508D6A1B8F8}"/>
    <dgm:cxn modelId="{2713F18B-9C0C-4CAE-AD4B-D57DDFBB8162}" srcId="{44819D73-5DCB-4214-A456-950347D8CBD3}" destId="{5D59EF97-0B4B-4503-BDD8-80217CEFF885}" srcOrd="0" destOrd="0" parTransId="{006B7390-9148-416B-A607-DA8A68448D40}" sibTransId="{7338443F-EDB9-4AA7-8934-C07268F190F3}"/>
    <dgm:cxn modelId="{4434D20A-A992-48E4-9CCF-6D542A5D9E21}" type="presOf" srcId="{44819D73-5DCB-4214-A456-950347D8CBD3}" destId="{F3A1B458-15FF-440D-AFA5-787DDD989715}" srcOrd="0" destOrd="0" presId="urn:microsoft.com/office/officeart/2005/8/layout/radial5"/>
    <dgm:cxn modelId="{D7DCE046-D82B-4B85-BF6A-603CA850DB2C}" type="presOf" srcId="{006B7390-9148-416B-A607-DA8A68448D40}" destId="{371B6AB6-59E0-48A5-8B7F-7D8DDE285959}" srcOrd="0" destOrd="0" presId="urn:microsoft.com/office/officeart/2005/8/layout/radial5"/>
    <dgm:cxn modelId="{6112458D-9984-43B7-BC3A-1151606C9958}" type="presOf" srcId="{5D59EF97-0B4B-4503-BDD8-80217CEFF885}" destId="{E565410F-7A01-4078-A025-7F7E9E424952}" srcOrd="0" destOrd="0" presId="urn:microsoft.com/office/officeart/2005/8/layout/radial5"/>
    <dgm:cxn modelId="{CFD76029-BEF2-4962-AFB5-5F7CD0BFF181}" type="presOf" srcId="{AD2E4FBA-BB03-4164-9EE1-15EA357E4700}" destId="{E7682EE7-B8E9-4980-84EC-311AF52E13CE}" srcOrd="1" destOrd="0" presId="urn:microsoft.com/office/officeart/2005/8/layout/radial5"/>
    <dgm:cxn modelId="{135E53C7-2EE1-4033-A712-BA7153074241}" type="presOf" srcId="{77B9B35E-35BD-4708-8690-A3CA856A4521}" destId="{13AD8284-09A9-4890-9B5A-4B63B776839A}" srcOrd="0" destOrd="0" presId="urn:microsoft.com/office/officeart/2005/8/layout/radial5"/>
    <dgm:cxn modelId="{191D2605-55FC-4AFF-B0BA-9007D89F15A0}" type="presParOf" srcId="{001AB0F2-EAAC-4005-B816-279372672E79}" destId="{F3A1B458-15FF-440D-AFA5-787DDD989715}" srcOrd="0" destOrd="0" presId="urn:microsoft.com/office/officeart/2005/8/layout/radial5"/>
    <dgm:cxn modelId="{C69A2E37-1005-4F0B-AA79-5BD832378620}" type="presParOf" srcId="{001AB0F2-EAAC-4005-B816-279372672E79}" destId="{371B6AB6-59E0-48A5-8B7F-7D8DDE285959}" srcOrd="1" destOrd="0" presId="urn:microsoft.com/office/officeart/2005/8/layout/radial5"/>
    <dgm:cxn modelId="{1AE891A9-DC49-4833-A2E6-442E2EBFEB18}" type="presParOf" srcId="{371B6AB6-59E0-48A5-8B7F-7D8DDE285959}" destId="{A96D85F9-C8E7-4E5A-A0EA-44A7348D543E}" srcOrd="0" destOrd="0" presId="urn:microsoft.com/office/officeart/2005/8/layout/radial5"/>
    <dgm:cxn modelId="{061579CD-7924-4149-9A69-7ABB53130876}" type="presParOf" srcId="{001AB0F2-EAAC-4005-B816-279372672E79}" destId="{E565410F-7A01-4078-A025-7F7E9E424952}" srcOrd="2" destOrd="0" presId="urn:microsoft.com/office/officeart/2005/8/layout/radial5"/>
    <dgm:cxn modelId="{239F8C61-5948-4160-9F28-46098D49D189}" type="presParOf" srcId="{001AB0F2-EAAC-4005-B816-279372672E79}" destId="{38C8E1D5-347B-4192-87ED-1F46731FE567}" srcOrd="3" destOrd="0" presId="urn:microsoft.com/office/officeart/2005/8/layout/radial5"/>
    <dgm:cxn modelId="{54965B4C-BBD9-427B-86F2-B7E80E3A5051}" type="presParOf" srcId="{38C8E1D5-347B-4192-87ED-1F46731FE567}" destId="{E7682EE7-B8E9-4980-84EC-311AF52E13CE}" srcOrd="0" destOrd="0" presId="urn:microsoft.com/office/officeart/2005/8/layout/radial5"/>
    <dgm:cxn modelId="{4815382C-6A80-4978-987E-971AE0385DD5}" type="presParOf" srcId="{001AB0F2-EAAC-4005-B816-279372672E79}" destId="{4743AEB7-8E84-41E5-93A6-123CB2BDC70F}" srcOrd="4" destOrd="0" presId="urn:microsoft.com/office/officeart/2005/8/layout/radial5"/>
    <dgm:cxn modelId="{6293932C-1EFD-47A8-8A95-1CFEB7B44521}" type="presParOf" srcId="{001AB0F2-EAAC-4005-B816-279372672E79}" destId="{13AD8284-09A9-4890-9B5A-4B63B776839A}" srcOrd="5" destOrd="0" presId="urn:microsoft.com/office/officeart/2005/8/layout/radial5"/>
    <dgm:cxn modelId="{AD09B2F5-A49C-4D9C-AAD1-315D28706070}" type="presParOf" srcId="{13AD8284-09A9-4890-9B5A-4B63B776839A}" destId="{DBEA959F-9E5E-4A7F-8A3B-C5387C4834C4}" srcOrd="0" destOrd="0" presId="urn:microsoft.com/office/officeart/2005/8/layout/radial5"/>
    <dgm:cxn modelId="{5EF0E95E-B69C-454D-A0BE-C4DDD40F885A}" type="presParOf" srcId="{001AB0F2-EAAC-4005-B816-279372672E79}" destId="{55790BF5-25C2-41FF-8BD3-1C8642F02A3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B458-15FF-440D-AFA5-787DDD989715}">
      <dsp:nvSpPr>
        <dsp:cNvPr id="0" name=""/>
        <dsp:cNvSpPr/>
      </dsp:nvSpPr>
      <dsp:spPr>
        <a:xfrm>
          <a:off x="2952677" y="1795028"/>
          <a:ext cx="1695524" cy="1695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sz="4300" kern="1200" dirty="0"/>
        </a:p>
      </dsp:txBody>
      <dsp:txXfrm>
        <a:off x="3200981" y="2043332"/>
        <a:ext cx="1198916" cy="1198916"/>
      </dsp:txXfrm>
    </dsp:sp>
    <dsp:sp modelId="{371B6AB6-59E0-48A5-8B7F-7D8DDE285959}">
      <dsp:nvSpPr>
        <dsp:cNvPr id="0" name=""/>
        <dsp:cNvSpPr/>
      </dsp:nvSpPr>
      <dsp:spPr>
        <a:xfrm rot="16033442">
          <a:off x="3641489" y="1309818"/>
          <a:ext cx="216586" cy="57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675550" y="1457564"/>
        <a:ext cx="151610" cy="345886"/>
      </dsp:txXfrm>
    </dsp:sp>
    <dsp:sp modelId="{E565410F-7A01-4078-A025-7F7E9E424952}">
      <dsp:nvSpPr>
        <dsp:cNvPr id="0" name=""/>
        <dsp:cNvSpPr/>
      </dsp:nvSpPr>
      <dsp:spPr>
        <a:xfrm>
          <a:off x="2256370" y="105415"/>
          <a:ext cx="2904263" cy="128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ইউরোকর্ডাটা</a:t>
          </a:r>
          <a:endParaRPr lang="en-US" sz="3200" kern="1200" dirty="0"/>
        </a:p>
      </dsp:txBody>
      <dsp:txXfrm>
        <a:off x="2681689" y="293244"/>
        <a:ext cx="2053625" cy="906921"/>
      </dsp:txXfrm>
    </dsp:sp>
    <dsp:sp modelId="{38C8E1D5-347B-4192-87ED-1F46731FE567}">
      <dsp:nvSpPr>
        <dsp:cNvPr id="0" name=""/>
        <dsp:cNvSpPr/>
      </dsp:nvSpPr>
      <dsp:spPr>
        <a:xfrm rot="8559555">
          <a:off x="2924680" y="3202715"/>
          <a:ext cx="377368" cy="57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026288" y="3283677"/>
        <a:ext cx="264158" cy="345886"/>
      </dsp:txXfrm>
    </dsp:sp>
    <dsp:sp modelId="{4743AEB7-8E84-41E5-93A6-123CB2BDC70F}">
      <dsp:nvSpPr>
        <dsp:cNvPr id="0" name=""/>
        <dsp:cNvSpPr/>
      </dsp:nvSpPr>
      <dsp:spPr>
        <a:xfrm rot="20437901">
          <a:off x="197668" y="3418254"/>
          <a:ext cx="2950246" cy="1695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সেফালো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sz="3200" kern="1200" dirty="0" smtClean="0"/>
        </a:p>
      </dsp:txBody>
      <dsp:txXfrm>
        <a:off x="629722" y="3666558"/>
        <a:ext cx="2086138" cy="1198916"/>
      </dsp:txXfrm>
    </dsp:sp>
    <dsp:sp modelId="{13AD8284-09A9-4890-9B5A-4B63B776839A}">
      <dsp:nvSpPr>
        <dsp:cNvPr id="0" name=""/>
        <dsp:cNvSpPr/>
      </dsp:nvSpPr>
      <dsp:spPr>
        <a:xfrm rot="2091989">
          <a:off x="4508172" y="2994665"/>
          <a:ext cx="397720" cy="57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518881" y="3075857"/>
        <a:ext cx="278404" cy="345886"/>
      </dsp:txXfrm>
    </dsp:sp>
    <dsp:sp modelId="{55790BF5-25C2-41FF-8BD3-1C8642F02A33}">
      <dsp:nvSpPr>
        <dsp:cNvPr id="0" name=""/>
        <dsp:cNvSpPr/>
      </dsp:nvSpPr>
      <dsp:spPr>
        <a:xfrm rot="1528086">
          <a:off x="4612391" y="3353274"/>
          <a:ext cx="2849057" cy="1695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9626" y="3601578"/>
        <a:ext cx="2014587" cy="119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CCB6-0C35-4574-A4F1-1EE93CA49544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EECD-93DF-4A4B-BB67-EFB224983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8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1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69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5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45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4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r="1368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428999"/>
            <a:ext cx="7467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15067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সেফালোকর্ডাটা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000" y="5373469"/>
            <a:ext cx="73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সারাজীবনই এদের দেহে নটোকর্ড দেখা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550" y="5830669"/>
            <a:ext cx="425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মাছের মত।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965203"/>
            <a:ext cx="2342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Branchiostoma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038" y="899366"/>
            <a:ext cx="6000561" cy="4016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" y="2362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 ও সেফালোকর্ডাটা উপ-পর্বের তুলনা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457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1434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514" y="5135635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উপ-পর্বের প্রাণীরাই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587" y="1185057"/>
            <a:ext cx="6082826" cy="36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54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3100" y="3810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u="sng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মাদের পরিচিত ৩টি প্রাণীর নাম লিখে তাদের বৈশিষ্ট্য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9" y="533400"/>
            <a:ext cx="373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শ্রেণিবিন্যাসের প্রয়োজনীয়তা ব্যাখ্যা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86000"/>
            <a:ext cx="67566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405" y="1190519"/>
            <a:ext cx="45918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সাদেক</a:t>
            </a:r>
          </a:p>
          <a:p>
            <a:r>
              <a:rPr lang="bn-IN" sz="2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Eঅ্যাম্ব্যাসেডর</a:t>
            </a:r>
            <a:endParaRPr lang="bn-IN" sz="28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8680" y="103310"/>
            <a:ext cx="3378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152" y="3831610"/>
            <a:ext cx="4329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প্রাণির শ্রেণিবিন্যাস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39" y="1066800"/>
            <a:ext cx="1991360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80" y="3953809"/>
            <a:ext cx="2169469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91055" y="1232839"/>
            <a:ext cx="3137161" cy="2887315"/>
            <a:chOff x="3162837" y="228601"/>
            <a:chExt cx="2671345" cy="2685366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2837" y="228601"/>
              <a:ext cx="2671345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004844" y="2267636"/>
              <a:ext cx="1062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23607" y="3952090"/>
            <a:ext cx="3122710" cy="2579339"/>
            <a:chOff x="152400" y="3048001"/>
            <a:chExt cx="2659039" cy="23989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3048001"/>
              <a:ext cx="2659039" cy="1836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143000" y="48006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গরু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63936" y="1232839"/>
            <a:ext cx="3450116" cy="2743200"/>
            <a:chOff x="3124200" y="2971801"/>
            <a:chExt cx="2937831" cy="2551331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971801"/>
              <a:ext cx="2937831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962400" y="4876801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কুমির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44577" y="3957713"/>
            <a:ext cx="3072566" cy="2595487"/>
            <a:chOff x="6248400" y="2956173"/>
            <a:chExt cx="2616341" cy="2530227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956173"/>
              <a:ext cx="2616341" cy="19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7145628" y="4840069"/>
              <a:ext cx="1076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মুরগি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86943" y="166614"/>
            <a:ext cx="427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চিত্রগুলো লক্ষ্য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768369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5900" y="533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3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225" y="171995"/>
            <a:ext cx="3627550" cy="1143000"/>
          </a:xfrm>
        </p:spPr>
        <p:txBody>
          <a:bodyPr>
            <a:noAutofit/>
          </a:bodyPr>
          <a:lstStyle/>
          <a:p>
            <a:r>
              <a:rPr lang="bn-BD" sz="8800" u="sng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u="sng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904408" cy="3306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পর্বগুলোর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কর্ডাটা পর্বের উপ-পর্বগুলো বর্ণনা করতে পারবে।</a:t>
            </a:r>
          </a:p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সেফালোকর্ডাটা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উপ-পর্বের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তুলনা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407" y="18288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5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1250" y="480396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20039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2860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উপ-পর্বগুলোর নাম  লিখ?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457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4655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উপ-পর্ব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1181157"/>
              </p:ext>
            </p:extLst>
          </p:nvPr>
        </p:nvGraphicFramePr>
        <p:xfrm>
          <a:off x="685800" y="10668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1B458-15FF-440D-AFA5-787DDD98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3A1B458-15FF-440D-AFA5-787DDD989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B6AB6-59E0-48A5-8B7F-7D8DDE285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71B6AB6-59E0-48A5-8B7F-7D8DDE285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5410F-7A01-4078-A025-7F7E9E424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565410F-7A01-4078-A025-7F7E9E424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C8E1D5-347B-4192-87ED-1F46731F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38C8E1D5-347B-4192-87ED-1F46731FE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3AEB7-8E84-41E5-93A6-123CB2BDC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743AEB7-8E84-41E5-93A6-123CB2BDC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D8284-09A9-4890-9B5A-4B63B776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3AD8284-09A9-4890-9B5A-4B63B776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790BF5-25C2-41FF-8BD3-1C8642F02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5790BF5-25C2-41FF-8BD3-1C8642F02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190" y="54073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ইউরোকর্ডাটাঃ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400" y="5221069"/>
            <a:ext cx="81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অবস্থায় ফুলকারন্ধ্র ও ফাঁপা স্নায়ু রজ্জু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400" y="5754469"/>
            <a:ext cx="64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লার্ভা দশায় থাকে লেজে নটোকর্ড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799" y="892273"/>
            <a:ext cx="5715002" cy="3799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4717443"/>
            <a:ext cx="176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Ascidia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1498</TotalTime>
  <Words>166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Md. Imam Jafar Sadeque</cp:lastModifiedBy>
  <cp:revision>47</cp:revision>
  <dcterms:created xsi:type="dcterms:W3CDTF">2006-08-16T00:00:00Z</dcterms:created>
  <dcterms:modified xsi:type="dcterms:W3CDTF">2019-11-06T11:24:00Z</dcterms:modified>
</cp:coreProperties>
</file>