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28" r:id="rId3"/>
    <p:sldId id="261" r:id="rId4"/>
    <p:sldId id="260" r:id="rId5"/>
    <p:sldId id="321" r:id="rId6"/>
    <p:sldId id="263" r:id="rId7"/>
    <p:sldId id="308" r:id="rId8"/>
    <p:sldId id="324" r:id="rId9"/>
    <p:sldId id="325" r:id="rId10"/>
    <p:sldId id="326" r:id="rId11"/>
    <p:sldId id="307" r:id="rId12"/>
    <p:sldId id="322" r:id="rId13"/>
    <p:sldId id="312" r:id="rId14"/>
    <p:sldId id="313" r:id="rId15"/>
    <p:sldId id="320" r:id="rId16"/>
    <p:sldId id="305" r:id="rId17"/>
    <p:sldId id="327" r:id="rId18"/>
    <p:sldId id="306" r:id="rId19"/>
    <p:sldId id="318" r:id="rId20"/>
    <p:sldId id="323" r:id="rId21"/>
    <p:sldId id="282" r:id="rId22"/>
    <p:sldId id="31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55" autoAdjust="0"/>
  </p:normalViewPr>
  <p:slideViewPr>
    <p:cSldViewPr snapToGrid="0">
      <p:cViewPr varScale="1">
        <p:scale>
          <a:sx n="70" d="100"/>
          <a:sy n="70" d="100"/>
        </p:scale>
        <p:origin x="714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022CB3-05CB-40EA-969B-BF8D0DA0310D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E4FFE1-1E2A-42EE-80A2-B09B674520EB}">
      <dgm:prSet phldrT="[Text]"/>
      <dgm:spPr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tx1"/>
          </a:solidFill>
        </a:ln>
      </dgm:spPr>
      <dgm:t>
        <a:bodyPr/>
        <a:lstStyle/>
        <a:p>
          <a:r>
            <a:rPr lang="bn-BD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D5B8220-F28E-4CF0-90F0-1EFA84941BEC}" type="parTrans" cxnId="{03E50AB7-1245-49C8-811B-E66AE21A042C}">
      <dgm:prSet/>
      <dgm:spPr/>
      <dgm:t>
        <a:bodyPr/>
        <a:lstStyle/>
        <a:p>
          <a:endParaRPr lang="en-US"/>
        </a:p>
      </dgm:t>
    </dgm:pt>
    <dgm:pt modelId="{F597E3E4-1F37-4763-B147-0BC26A940F58}" type="sibTrans" cxnId="{03E50AB7-1245-49C8-811B-E66AE21A042C}">
      <dgm:prSet/>
      <dgm:spPr/>
      <dgm:t>
        <a:bodyPr/>
        <a:lstStyle/>
        <a:p>
          <a:endParaRPr lang="en-US"/>
        </a:p>
      </dgm:t>
    </dgm:pt>
    <dgm:pt modelId="{D23258E3-73EA-4C48-9CAD-8F852A007025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bn-BD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পাবনা</a:t>
          </a:r>
          <a:endParaRPr lang="en-US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16AFFB3-754C-488E-8CCE-E9978D9563B4}" type="parTrans" cxnId="{86B3E34C-56B1-487C-9CDB-7A0807BC568E}">
      <dgm:prSet/>
      <dgm:spPr/>
      <dgm:t>
        <a:bodyPr/>
        <a:lstStyle/>
        <a:p>
          <a:endParaRPr lang="en-US"/>
        </a:p>
      </dgm:t>
    </dgm:pt>
    <dgm:pt modelId="{5354C9EF-EB3D-4343-99ED-04C08DDD3E6C}" type="sibTrans" cxnId="{86B3E34C-56B1-487C-9CDB-7A0807BC568E}">
      <dgm:prSet/>
      <dgm:spPr/>
      <dgm:t>
        <a:bodyPr/>
        <a:lstStyle/>
        <a:p>
          <a:endParaRPr lang="en-US"/>
        </a:p>
      </dgm:t>
    </dgm:pt>
    <dgm:pt modelId="{129E63AB-E968-4D89-8A98-BB5A210196CC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bn-BD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মৃত্যু</a:t>
          </a:r>
        </a:p>
        <a:p>
          <a:r>
            <a:rPr lang="bn-BD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১৯৮৬</a:t>
          </a:r>
          <a:endParaRPr lang="en-US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A5F6BFD-430E-4C09-924A-1BB38A36C2EF}" type="parTrans" cxnId="{41E6E1E7-DC96-4A93-ACB3-F4479E8117E1}">
      <dgm:prSet/>
      <dgm:spPr/>
      <dgm:t>
        <a:bodyPr/>
        <a:lstStyle/>
        <a:p>
          <a:endParaRPr lang="en-US"/>
        </a:p>
      </dgm:t>
    </dgm:pt>
    <dgm:pt modelId="{2A38A2D7-6102-433B-BA73-D59F4F5D9E82}" type="sibTrans" cxnId="{41E6E1E7-DC96-4A93-ACB3-F4479E8117E1}">
      <dgm:prSet/>
      <dgm:spPr/>
      <dgm:t>
        <a:bodyPr/>
        <a:lstStyle/>
        <a:p>
          <a:endParaRPr lang="en-US"/>
        </a:p>
      </dgm:t>
    </dgm:pt>
    <dgm:pt modelId="{C2E606BA-BF8E-4F2F-BCD2-B5064335C933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bn-BD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জন্ম</a:t>
          </a:r>
        </a:p>
        <a:p>
          <a:r>
            <a:rPr lang="bn-BD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১৯২৪</a:t>
          </a:r>
          <a:endParaRPr lang="en-US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A4F2BBA-42B5-4040-A795-8E2B01D9EC1A}" type="parTrans" cxnId="{79BC985E-0993-4C77-9923-C4DA03EE02E2}">
      <dgm:prSet/>
      <dgm:spPr/>
      <dgm:t>
        <a:bodyPr/>
        <a:lstStyle/>
        <a:p>
          <a:endParaRPr lang="en-US"/>
        </a:p>
      </dgm:t>
    </dgm:pt>
    <dgm:pt modelId="{03D1EC22-AC16-403A-A8B2-9184551214F3}" type="sibTrans" cxnId="{79BC985E-0993-4C77-9923-C4DA03EE02E2}">
      <dgm:prSet/>
      <dgm:spPr/>
      <dgm:t>
        <a:bodyPr/>
        <a:lstStyle/>
        <a:p>
          <a:endParaRPr lang="en-US"/>
        </a:p>
      </dgm:t>
    </dgm:pt>
    <dgm:pt modelId="{CE8E0E8E-642A-439D-96E4-3A5C22A0E70C}" type="pres">
      <dgm:prSet presAssocID="{B7022CB3-05CB-40EA-969B-BF8D0DA0310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026604B-5DB7-495D-9CA1-B7D3E5AD25B8}" type="pres">
      <dgm:prSet presAssocID="{7EE4FFE1-1E2A-42EE-80A2-B09B674520EB}" presName="singleCycle" presStyleCnt="0"/>
      <dgm:spPr/>
    </dgm:pt>
    <dgm:pt modelId="{A0BC9BE8-52D8-425E-854F-BC162AB384DA}" type="pres">
      <dgm:prSet presAssocID="{7EE4FFE1-1E2A-42EE-80A2-B09B674520EB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1126F61E-53BD-4AEB-A517-ACBAF259B8A7}" type="pres">
      <dgm:prSet presAssocID="{916AFFB3-754C-488E-8CCE-E9978D9563B4}" presName="Name56" presStyleLbl="parChTrans1D2" presStyleIdx="0" presStyleCnt="3"/>
      <dgm:spPr/>
      <dgm:t>
        <a:bodyPr/>
        <a:lstStyle/>
        <a:p>
          <a:endParaRPr lang="en-US"/>
        </a:p>
      </dgm:t>
    </dgm:pt>
    <dgm:pt modelId="{3573F9EE-4EF9-4299-B1A7-28DFBEAD32D1}" type="pres">
      <dgm:prSet presAssocID="{D23258E3-73EA-4C48-9CAD-8F852A007025}" presName="text0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85AE64-E9FA-40EF-9FE9-F2D27BE48EAB}" type="pres">
      <dgm:prSet presAssocID="{CA5F6BFD-430E-4C09-924A-1BB38A36C2EF}" presName="Name56" presStyleLbl="parChTrans1D2" presStyleIdx="1" presStyleCnt="3"/>
      <dgm:spPr/>
      <dgm:t>
        <a:bodyPr/>
        <a:lstStyle/>
        <a:p>
          <a:endParaRPr lang="en-US"/>
        </a:p>
      </dgm:t>
    </dgm:pt>
    <dgm:pt modelId="{8EFB6236-203D-49CC-9229-EE5308A61450}" type="pres">
      <dgm:prSet presAssocID="{129E63AB-E968-4D89-8A98-BB5A210196CC}" presName="text0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5BED2B-28F4-45F0-A27B-BE79BA77B0F8}" type="pres">
      <dgm:prSet presAssocID="{DA4F2BBA-42B5-4040-A795-8E2B01D9EC1A}" presName="Name56" presStyleLbl="parChTrans1D2" presStyleIdx="2" presStyleCnt="3"/>
      <dgm:spPr/>
      <dgm:t>
        <a:bodyPr/>
        <a:lstStyle/>
        <a:p>
          <a:endParaRPr lang="en-US"/>
        </a:p>
      </dgm:t>
    </dgm:pt>
    <dgm:pt modelId="{6795D9A2-A26D-4CE8-B0EA-4C49ADBE5D3E}" type="pres">
      <dgm:prSet presAssocID="{C2E606BA-BF8E-4F2F-BCD2-B5064335C933}" presName="text0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BEC5F6-8DA2-4895-973C-DCE2E0002196}" type="presOf" srcId="{916AFFB3-754C-488E-8CCE-E9978D9563B4}" destId="{1126F61E-53BD-4AEB-A517-ACBAF259B8A7}" srcOrd="0" destOrd="0" presId="urn:microsoft.com/office/officeart/2008/layout/RadialCluster"/>
    <dgm:cxn modelId="{BE694F38-3325-41CB-81BC-F0A92958B47F}" type="presOf" srcId="{D23258E3-73EA-4C48-9CAD-8F852A007025}" destId="{3573F9EE-4EF9-4299-B1A7-28DFBEAD32D1}" srcOrd="0" destOrd="0" presId="urn:microsoft.com/office/officeart/2008/layout/RadialCluster"/>
    <dgm:cxn modelId="{97D56F97-94F4-456E-9BCD-FF5CC1F60C09}" type="presOf" srcId="{CA5F6BFD-430E-4C09-924A-1BB38A36C2EF}" destId="{1085AE64-E9FA-40EF-9FE9-F2D27BE48EAB}" srcOrd="0" destOrd="0" presId="urn:microsoft.com/office/officeart/2008/layout/RadialCluster"/>
    <dgm:cxn modelId="{79BC985E-0993-4C77-9923-C4DA03EE02E2}" srcId="{7EE4FFE1-1E2A-42EE-80A2-B09B674520EB}" destId="{C2E606BA-BF8E-4F2F-BCD2-B5064335C933}" srcOrd="2" destOrd="0" parTransId="{DA4F2BBA-42B5-4040-A795-8E2B01D9EC1A}" sibTransId="{03D1EC22-AC16-403A-A8B2-9184551214F3}"/>
    <dgm:cxn modelId="{41E6E1E7-DC96-4A93-ACB3-F4479E8117E1}" srcId="{7EE4FFE1-1E2A-42EE-80A2-B09B674520EB}" destId="{129E63AB-E968-4D89-8A98-BB5A210196CC}" srcOrd="1" destOrd="0" parTransId="{CA5F6BFD-430E-4C09-924A-1BB38A36C2EF}" sibTransId="{2A38A2D7-6102-433B-BA73-D59F4F5D9E82}"/>
    <dgm:cxn modelId="{4FEBBBFB-0509-4417-819D-0D6B97CED9A4}" type="presOf" srcId="{DA4F2BBA-42B5-4040-A795-8E2B01D9EC1A}" destId="{535BED2B-28F4-45F0-A27B-BE79BA77B0F8}" srcOrd="0" destOrd="0" presId="urn:microsoft.com/office/officeart/2008/layout/RadialCluster"/>
    <dgm:cxn modelId="{741673E1-0F43-4374-A0B1-15584B27E5E0}" type="presOf" srcId="{C2E606BA-BF8E-4F2F-BCD2-B5064335C933}" destId="{6795D9A2-A26D-4CE8-B0EA-4C49ADBE5D3E}" srcOrd="0" destOrd="0" presId="urn:microsoft.com/office/officeart/2008/layout/RadialCluster"/>
    <dgm:cxn modelId="{03E50AB7-1245-49C8-811B-E66AE21A042C}" srcId="{B7022CB3-05CB-40EA-969B-BF8D0DA0310D}" destId="{7EE4FFE1-1E2A-42EE-80A2-B09B674520EB}" srcOrd="0" destOrd="0" parTransId="{4D5B8220-F28E-4CF0-90F0-1EFA84941BEC}" sibTransId="{F597E3E4-1F37-4763-B147-0BC26A940F58}"/>
    <dgm:cxn modelId="{CFF27631-4530-410C-ABD1-EE858E72F5D2}" type="presOf" srcId="{B7022CB3-05CB-40EA-969B-BF8D0DA0310D}" destId="{CE8E0E8E-642A-439D-96E4-3A5C22A0E70C}" srcOrd="0" destOrd="0" presId="urn:microsoft.com/office/officeart/2008/layout/RadialCluster"/>
    <dgm:cxn modelId="{FE5DFFE0-7378-41AE-82AB-FCED159663BF}" type="presOf" srcId="{129E63AB-E968-4D89-8A98-BB5A210196CC}" destId="{8EFB6236-203D-49CC-9229-EE5308A61450}" srcOrd="0" destOrd="0" presId="urn:microsoft.com/office/officeart/2008/layout/RadialCluster"/>
    <dgm:cxn modelId="{71B6A2EA-2523-4596-9DE9-F4C7C45DD0F8}" type="presOf" srcId="{7EE4FFE1-1E2A-42EE-80A2-B09B674520EB}" destId="{A0BC9BE8-52D8-425E-854F-BC162AB384DA}" srcOrd="0" destOrd="0" presId="urn:microsoft.com/office/officeart/2008/layout/RadialCluster"/>
    <dgm:cxn modelId="{86B3E34C-56B1-487C-9CDB-7A0807BC568E}" srcId="{7EE4FFE1-1E2A-42EE-80A2-B09B674520EB}" destId="{D23258E3-73EA-4C48-9CAD-8F852A007025}" srcOrd="0" destOrd="0" parTransId="{916AFFB3-754C-488E-8CCE-E9978D9563B4}" sibTransId="{5354C9EF-EB3D-4343-99ED-04C08DDD3E6C}"/>
    <dgm:cxn modelId="{7F7B95C4-7F49-4F8E-A317-0D10B62A9D2F}" type="presParOf" srcId="{CE8E0E8E-642A-439D-96E4-3A5C22A0E70C}" destId="{E026604B-5DB7-495D-9CA1-B7D3E5AD25B8}" srcOrd="0" destOrd="0" presId="urn:microsoft.com/office/officeart/2008/layout/RadialCluster"/>
    <dgm:cxn modelId="{E5ADE43F-66DF-4816-B887-A329413386DE}" type="presParOf" srcId="{E026604B-5DB7-495D-9CA1-B7D3E5AD25B8}" destId="{A0BC9BE8-52D8-425E-854F-BC162AB384DA}" srcOrd="0" destOrd="0" presId="urn:microsoft.com/office/officeart/2008/layout/RadialCluster"/>
    <dgm:cxn modelId="{28DCE2BA-DD5B-46CA-B6A6-2DDE50CCC8F3}" type="presParOf" srcId="{E026604B-5DB7-495D-9CA1-B7D3E5AD25B8}" destId="{1126F61E-53BD-4AEB-A517-ACBAF259B8A7}" srcOrd="1" destOrd="0" presId="urn:microsoft.com/office/officeart/2008/layout/RadialCluster"/>
    <dgm:cxn modelId="{9ABA5B3C-A7FE-460C-BD7C-46BDF0AB1D49}" type="presParOf" srcId="{E026604B-5DB7-495D-9CA1-B7D3E5AD25B8}" destId="{3573F9EE-4EF9-4299-B1A7-28DFBEAD32D1}" srcOrd="2" destOrd="0" presId="urn:microsoft.com/office/officeart/2008/layout/RadialCluster"/>
    <dgm:cxn modelId="{D91F57B0-F31B-4883-9714-DCC6F7285E10}" type="presParOf" srcId="{E026604B-5DB7-495D-9CA1-B7D3E5AD25B8}" destId="{1085AE64-E9FA-40EF-9FE9-F2D27BE48EAB}" srcOrd="3" destOrd="0" presId="urn:microsoft.com/office/officeart/2008/layout/RadialCluster"/>
    <dgm:cxn modelId="{5D6C983A-2F7C-45F9-AB30-9E9D88D5BF66}" type="presParOf" srcId="{E026604B-5DB7-495D-9CA1-B7D3E5AD25B8}" destId="{8EFB6236-203D-49CC-9229-EE5308A61450}" srcOrd="4" destOrd="0" presId="urn:microsoft.com/office/officeart/2008/layout/RadialCluster"/>
    <dgm:cxn modelId="{CD60E479-8542-48DD-A913-E7BAF8E2F500}" type="presParOf" srcId="{E026604B-5DB7-495D-9CA1-B7D3E5AD25B8}" destId="{535BED2B-28F4-45F0-A27B-BE79BA77B0F8}" srcOrd="5" destOrd="0" presId="urn:microsoft.com/office/officeart/2008/layout/RadialCluster"/>
    <dgm:cxn modelId="{92B80A36-AE39-4C73-AEF3-2F1736FB45B8}" type="presParOf" srcId="{E026604B-5DB7-495D-9CA1-B7D3E5AD25B8}" destId="{6795D9A2-A26D-4CE8-B0EA-4C49ADBE5D3E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F269DE-209D-4E9A-A014-ADA03E550591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C89551-F322-4D7D-B54E-CA2D649735C2}">
      <dgm:prSet phldrT="[Text]" custT="1"/>
      <dgm:spPr>
        <a:noFill/>
        <a:ln>
          <a:solidFill>
            <a:schemeClr val="bg2">
              <a:lumMod val="10000"/>
            </a:schemeClr>
          </a:solidFill>
        </a:ln>
      </dgm:spPr>
      <dgm:t>
        <a:bodyPr/>
        <a:lstStyle/>
        <a:p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রচিত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  <a:p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গান</a:t>
          </a:r>
          <a:endParaRPr lang="en-US" sz="36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A7C5646-034A-4A2F-92DD-13656F582160}" type="parTrans" cxnId="{B1FC383A-C0E3-48CE-AA9B-EAC8A2015077}">
      <dgm:prSet/>
      <dgm:spPr/>
      <dgm:t>
        <a:bodyPr/>
        <a:lstStyle/>
        <a:p>
          <a:endParaRPr lang="en-US"/>
        </a:p>
      </dgm:t>
    </dgm:pt>
    <dgm:pt modelId="{54E27CA0-CDA5-46C9-8BD7-33E830ABF59D}" type="sibTrans" cxnId="{B1FC383A-C0E3-48CE-AA9B-EAC8A2015077}">
      <dgm:prSet/>
      <dgm:spPr/>
      <dgm:t>
        <a:bodyPr/>
        <a:lstStyle/>
        <a:p>
          <a:endParaRPr lang="en-US"/>
        </a:p>
      </dgm:t>
    </dgm:pt>
    <dgm:pt modelId="{85C5F551-6ECF-42C6-A153-9BF0A37C13F7}">
      <dgm:prSet phldrT="[Text]" custT="1"/>
      <dgm:spPr>
        <a:noFill/>
        <a:ln>
          <a:solidFill>
            <a:schemeClr val="bg2">
              <a:lumMod val="10000"/>
            </a:schemeClr>
          </a:solidFill>
        </a:ln>
      </dgm:spPr>
      <dgm:t>
        <a:bodyPr/>
        <a:lstStyle/>
        <a:p>
          <a:r>
            <a:rPr lang="bn-BD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কফি হাউস</a:t>
          </a:r>
          <a:endParaRPr lang="en-US" sz="24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5F7EA8E-1D82-4930-989C-5B7BFAA5ABAE}" type="parTrans" cxnId="{1CEC1183-9CD3-45C4-8D5F-352E8137874C}">
      <dgm:prSet/>
      <dgm:spPr/>
      <dgm:t>
        <a:bodyPr/>
        <a:lstStyle/>
        <a:p>
          <a:endParaRPr lang="en-US"/>
        </a:p>
      </dgm:t>
    </dgm:pt>
    <dgm:pt modelId="{910A162A-2668-460E-B5BF-F19518845E1F}" type="sibTrans" cxnId="{1CEC1183-9CD3-45C4-8D5F-352E8137874C}">
      <dgm:prSet/>
      <dgm:spPr/>
      <dgm:t>
        <a:bodyPr/>
        <a:lstStyle/>
        <a:p>
          <a:endParaRPr lang="en-US"/>
        </a:p>
      </dgm:t>
    </dgm:pt>
    <dgm:pt modelId="{53A39758-035E-43C4-885D-03A757C6A81C}">
      <dgm:prSet phldrT="[Text]" custT="1"/>
      <dgm:spPr>
        <a:noFill/>
        <a:ln>
          <a:solidFill>
            <a:schemeClr val="bg2">
              <a:lumMod val="10000"/>
            </a:schemeClr>
          </a:solidFill>
        </a:ln>
      </dgm:spPr>
      <dgm:t>
        <a:bodyPr/>
        <a:lstStyle/>
        <a:p>
          <a:r>
            <a:rPr lang="bn-BD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ও নদীরে</a:t>
          </a:r>
          <a:endParaRPr lang="en-US" sz="24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3847845-462C-42A2-A7E9-BDB09B4631EC}" type="parTrans" cxnId="{EA60977B-7954-483D-B217-C5B36F3B4CD0}">
      <dgm:prSet/>
      <dgm:spPr/>
      <dgm:t>
        <a:bodyPr/>
        <a:lstStyle/>
        <a:p>
          <a:endParaRPr lang="en-US"/>
        </a:p>
      </dgm:t>
    </dgm:pt>
    <dgm:pt modelId="{F4D23750-713D-41D1-ADB0-36C09EE3543E}" type="sibTrans" cxnId="{EA60977B-7954-483D-B217-C5B36F3B4CD0}">
      <dgm:prSet/>
      <dgm:spPr/>
      <dgm:t>
        <a:bodyPr/>
        <a:lstStyle/>
        <a:p>
          <a:endParaRPr lang="en-US"/>
        </a:p>
      </dgm:t>
    </dgm:pt>
    <dgm:pt modelId="{1CE75D6B-47A5-45A3-B9D2-A2FDA445181A}">
      <dgm:prSet phldrT="[Text]" custT="1"/>
      <dgm:spPr>
        <a:noFill/>
        <a:ln>
          <a:solidFill>
            <a:schemeClr val="bg2">
              <a:lumMod val="10000"/>
            </a:schemeClr>
          </a:solidFill>
        </a:ln>
      </dgm:spPr>
      <dgm:t>
        <a:bodyPr/>
        <a:lstStyle/>
        <a:p>
          <a:r>
            <a:rPr lang="bn-BD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নিশিরাত</a:t>
          </a:r>
          <a:endParaRPr lang="en-US" sz="24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32E56A9-605B-4F8C-9610-314CB1DFA61F}" type="parTrans" cxnId="{C65AB13E-FE5F-4718-8080-536CD4A2392B}">
      <dgm:prSet/>
      <dgm:spPr/>
      <dgm:t>
        <a:bodyPr/>
        <a:lstStyle/>
        <a:p>
          <a:endParaRPr lang="en-US"/>
        </a:p>
      </dgm:t>
    </dgm:pt>
    <dgm:pt modelId="{5DE1A82E-1C41-4351-99C5-0656BCE4447F}" type="sibTrans" cxnId="{C65AB13E-FE5F-4718-8080-536CD4A2392B}">
      <dgm:prSet/>
      <dgm:spPr/>
      <dgm:t>
        <a:bodyPr/>
        <a:lstStyle/>
        <a:p>
          <a:endParaRPr lang="en-US"/>
        </a:p>
      </dgm:t>
    </dgm:pt>
    <dgm:pt modelId="{AA34450F-48F5-4F7E-B74F-BA2D3A71CAC9}">
      <dgm:prSet phldrT="[Text]" custT="1"/>
      <dgm:spPr>
        <a:noFill/>
        <a:ln>
          <a:solidFill>
            <a:schemeClr val="bg2">
              <a:lumMod val="10000"/>
            </a:schemeClr>
          </a:solidFill>
        </a:ln>
      </dgm:spPr>
      <dgm:t>
        <a:bodyPr/>
        <a:lstStyle/>
        <a:p>
          <a:r>
            <a:rPr lang="bn-BD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মঙ্গল দ্বীপ জ্বেলে</a:t>
          </a:r>
          <a:endParaRPr lang="en-US" sz="24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1324F07-9E62-428B-A326-AE825C8D9BA3}" type="parTrans" cxnId="{8EB7D585-B9EF-4580-B4F1-F09E9221A4BC}">
      <dgm:prSet/>
      <dgm:spPr/>
      <dgm:t>
        <a:bodyPr/>
        <a:lstStyle/>
        <a:p>
          <a:endParaRPr lang="en-US"/>
        </a:p>
      </dgm:t>
    </dgm:pt>
    <dgm:pt modelId="{2AAE9BB8-53C7-40FA-87FF-30BC5F5DF923}" type="sibTrans" cxnId="{8EB7D585-B9EF-4580-B4F1-F09E9221A4BC}">
      <dgm:prSet/>
      <dgm:spPr/>
      <dgm:t>
        <a:bodyPr/>
        <a:lstStyle/>
        <a:p>
          <a:endParaRPr lang="en-US"/>
        </a:p>
      </dgm:t>
    </dgm:pt>
    <dgm:pt modelId="{04B272B9-23F7-49A7-8288-436F62EE0AE9}">
      <dgm:prSet phldrT="[Text]" custT="1"/>
      <dgm:spPr>
        <a:noFill/>
        <a:ln>
          <a:solidFill>
            <a:schemeClr val="bg2">
              <a:lumMod val="10000"/>
            </a:schemeClr>
          </a:solidFill>
        </a:ln>
      </dgm:spPr>
      <dgm:t>
        <a:bodyPr/>
        <a:lstStyle/>
        <a:p>
          <a:r>
            <a:rPr lang="bn-BD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যদি হিমালয়</a:t>
          </a:r>
          <a:endParaRPr lang="en-US" sz="24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84F8528-4D0D-4F43-8AAC-00C572550733}" type="parTrans" cxnId="{DFA24D28-8626-4DE1-BD08-C69151D7A32C}">
      <dgm:prSet/>
      <dgm:spPr/>
      <dgm:t>
        <a:bodyPr/>
        <a:lstStyle/>
        <a:p>
          <a:endParaRPr lang="en-US"/>
        </a:p>
      </dgm:t>
    </dgm:pt>
    <dgm:pt modelId="{E57229FC-7D93-4142-A5C0-11CDD31F0E63}" type="sibTrans" cxnId="{DFA24D28-8626-4DE1-BD08-C69151D7A32C}">
      <dgm:prSet/>
      <dgm:spPr/>
      <dgm:t>
        <a:bodyPr/>
        <a:lstStyle/>
        <a:p>
          <a:endParaRPr lang="en-US"/>
        </a:p>
      </dgm:t>
    </dgm:pt>
    <dgm:pt modelId="{2E3E2BAC-25E5-4BB9-9357-F676DEE8835F}">
      <dgm:prSet phldrT="[Text]" custT="1"/>
      <dgm:spPr>
        <a:noFill/>
        <a:ln>
          <a:solidFill>
            <a:schemeClr val="bg2">
              <a:lumMod val="10000"/>
            </a:schemeClr>
          </a:solidFill>
        </a:ln>
      </dgm:spPr>
      <dgm:t>
        <a:bodyPr/>
        <a:lstStyle/>
        <a:p>
          <a:r>
            <a:rPr lang="bn-BD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ও পলাশ</a:t>
          </a:r>
        </a:p>
        <a:p>
          <a:r>
            <a:rPr lang="bn-BD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ও শিমুল </a:t>
          </a:r>
          <a:endParaRPr lang="en-US" sz="24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11D87C4-A87D-407E-BE4D-71C53F9EB030}" type="parTrans" cxnId="{DD789FFE-5E41-4214-839B-A02CACF15654}">
      <dgm:prSet/>
      <dgm:spPr/>
      <dgm:t>
        <a:bodyPr/>
        <a:lstStyle/>
        <a:p>
          <a:endParaRPr lang="en-US"/>
        </a:p>
      </dgm:t>
    </dgm:pt>
    <dgm:pt modelId="{087D27C0-60F8-473E-BB1A-F706E28DE603}" type="sibTrans" cxnId="{DD789FFE-5E41-4214-839B-A02CACF15654}">
      <dgm:prSet/>
      <dgm:spPr/>
      <dgm:t>
        <a:bodyPr/>
        <a:lstStyle/>
        <a:p>
          <a:endParaRPr lang="en-US"/>
        </a:p>
      </dgm:t>
    </dgm:pt>
    <dgm:pt modelId="{25E224C3-497F-423A-AC1A-792F5438F4DE}" type="pres">
      <dgm:prSet presAssocID="{88F269DE-209D-4E9A-A014-ADA03E55059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90FE2FE-4230-43A8-BFCD-8F10C0BE58BD}" type="pres">
      <dgm:prSet presAssocID="{A6C89551-F322-4D7D-B54E-CA2D649735C2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5AC23351-00ED-4891-BF38-794E30DD1551}" type="pres">
      <dgm:prSet presAssocID="{85C5F551-6ECF-42C6-A153-9BF0A37C13F7}" presName="Accent1" presStyleCnt="0"/>
      <dgm:spPr/>
    </dgm:pt>
    <dgm:pt modelId="{8E6B9ED8-1964-43A5-9525-DFE35CCB2E01}" type="pres">
      <dgm:prSet presAssocID="{85C5F551-6ECF-42C6-A153-9BF0A37C13F7}" presName="Accent" presStyleLbl="bgShp" presStyleIdx="0" presStyleCnt="6"/>
      <dgm:spPr/>
    </dgm:pt>
    <dgm:pt modelId="{584669C2-B3A6-44D0-A3DE-35D2AB814040}" type="pres">
      <dgm:prSet presAssocID="{85C5F551-6ECF-42C6-A153-9BF0A37C13F7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779013-CD95-4AB7-9E69-3126901712D1}" type="pres">
      <dgm:prSet presAssocID="{53A39758-035E-43C4-885D-03A757C6A81C}" presName="Accent2" presStyleCnt="0"/>
      <dgm:spPr/>
    </dgm:pt>
    <dgm:pt modelId="{6D742001-D2C8-45E0-B755-0D04B8B246E2}" type="pres">
      <dgm:prSet presAssocID="{53A39758-035E-43C4-885D-03A757C6A81C}" presName="Accent" presStyleLbl="bgShp" presStyleIdx="1" presStyleCnt="6"/>
      <dgm:spPr/>
    </dgm:pt>
    <dgm:pt modelId="{FCC9212E-5ED6-43B6-A9FE-95B46466C221}" type="pres">
      <dgm:prSet presAssocID="{53A39758-035E-43C4-885D-03A757C6A81C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F75292-280A-4160-B24D-D8684B68E47C}" type="pres">
      <dgm:prSet presAssocID="{1CE75D6B-47A5-45A3-B9D2-A2FDA445181A}" presName="Accent3" presStyleCnt="0"/>
      <dgm:spPr/>
    </dgm:pt>
    <dgm:pt modelId="{8BF114BB-8000-4C41-ADBB-749E13336545}" type="pres">
      <dgm:prSet presAssocID="{1CE75D6B-47A5-45A3-B9D2-A2FDA445181A}" presName="Accent" presStyleLbl="bgShp" presStyleIdx="2" presStyleCnt="6"/>
      <dgm:spPr/>
    </dgm:pt>
    <dgm:pt modelId="{7529168B-7F4E-4C72-8159-9EAFA695D783}" type="pres">
      <dgm:prSet presAssocID="{1CE75D6B-47A5-45A3-B9D2-A2FDA445181A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3114C0-B4F0-488E-A9B6-A9BB5A04BBF3}" type="pres">
      <dgm:prSet presAssocID="{AA34450F-48F5-4F7E-B74F-BA2D3A71CAC9}" presName="Accent4" presStyleCnt="0"/>
      <dgm:spPr/>
    </dgm:pt>
    <dgm:pt modelId="{4B857E9F-5563-4B6D-966A-7580D705D02C}" type="pres">
      <dgm:prSet presAssocID="{AA34450F-48F5-4F7E-B74F-BA2D3A71CAC9}" presName="Accent" presStyleLbl="bgShp" presStyleIdx="3" presStyleCnt="6"/>
      <dgm:spPr/>
    </dgm:pt>
    <dgm:pt modelId="{7EFA9B9F-6BB3-4854-8993-3C051A0F6AAE}" type="pres">
      <dgm:prSet presAssocID="{AA34450F-48F5-4F7E-B74F-BA2D3A71CAC9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C6D736-9118-47E7-911A-0BC081534192}" type="pres">
      <dgm:prSet presAssocID="{04B272B9-23F7-49A7-8288-436F62EE0AE9}" presName="Accent5" presStyleCnt="0"/>
      <dgm:spPr/>
    </dgm:pt>
    <dgm:pt modelId="{F0669029-2529-44D1-AFBC-26CDBF501B9C}" type="pres">
      <dgm:prSet presAssocID="{04B272B9-23F7-49A7-8288-436F62EE0AE9}" presName="Accent" presStyleLbl="bgShp" presStyleIdx="4" presStyleCnt="6"/>
      <dgm:spPr/>
    </dgm:pt>
    <dgm:pt modelId="{ADACA117-D199-4381-B5B7-C2A51B8E49FC}" type="pres">
      <dgm:prSet presAssocID="{04B272B9-23F7-49A7-8288-436F62EE0AE9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E5E888-A498-45C1-B793-15CE8DCD8282}" type="pres">
      <dgm:prSet presAssocID="{2E3E2BAC-25E5-4BB9-9357-F676DEE8835F}" presName="Accent6" presStyleCnt="0"/>
      <dgm:spPr/>
    </dgm:pt>
    <dgm:pt modelId="{7F69B4D4-8FAB-4DE1-BE0F-BAF335E7269C}" type="pres">
      <dgm:prSet presAssocID="{2E3E2BAC-25E5-4BB9-9357-F676DEE8835F}" presName="Accent" presStyleLbl="bgShp" presStyleIdx="5" presStyleCnt="6"/>
      <dgm:spPr/>
    </dgm:pt>
    <dgm:pt modelId="{4C399CCC-7256-462B-A6E0-7AA265D33E13}" type="pres">
      <dgm:prSet presAssocID="{2E3E2BAC-25E5-4BB9-9357-F676DEE8835F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572079-C1F7-4D8B-B8D0-3F8E2EB359E8}" type="presOf" srcId="{A6C89551-F322-4D7D-B54E-CA2D649735C2}" destId="{390FE2FE-4230-43A8-BFCD-8F10C0BE58BD}" srcOrd="0" destOrd="0" presId="urn:microsoft.com/office/officeart/2011/layout/HexagonRadial"/>
    <dgm:cxn modelId="{EA60977B-7954-483D-B217-C5B36F3B4CD0}" srcId="{A6C89551-F322-4D7D-B54E-CA2D649735C2}" destId="{53A39758-035E-43C4-885D-03A757C6A81C}" srcOrd="1" destOrd="0" parTransId="{53847845-462C-42A2-A7E9-BDB09B4631EC}" sibTransId="{F4D23750-713D-41D1-ADB0-36C09EE3543E}"/>
    <dgm:cxn modelId="{1CEC1183-9CD3-45C4-8D5F-352E8137874C}" srcId="{A6C89551-F322-4D7D-B54E-CA2D649735C2}" destId="{85C5F551-6ECF-42C6-A153-9BF0A37C13F7}" srcOrd="0" destOrd="0" parTransId="{B5F7EA8E-1D82-4930-989C-5B7BFAA5ABAE}" sibTransId="{910A162A-2668-460E-B5BF-F19518845E1F}"/>
    <dgm:cxn modelId="{5DA5F0F5-1CE8-4ABF-8901-4E1DD484AC6B}" type="presOf" srcId="{04B272B9-23F7-49A7-8288-436F62EE0AE9}" destId="{ADACA117-D199-4381-B5B7-C2A51B8E49FC}" srcOrd="0" destOrd="0" presId="urn:microsoft.com/office/officeart/2011/layout/HexagonRadial"/>
    <dgm:cxn modelId="{B1FC383A-C0E3-48CE-AA9B-EAC8A2015077}" srcId="{88F269DE-209D-4E9A-A014-ADA03E550591}" destId="{A6C89551-F322-4D7D-B54E-CA2D649735C2}" srcOrd="0" destOrd="0" parTransId="{CA7C5646-034A-4A2F-92DD-13656F582160}" sibTransId="{54E27CA0-CDA5-46C9-8BD7-33E830ABF59D}"/>
    <dgm:cxn modelId="{39C6616C-D76E-4C77-9FBF-A3E106FCCEE5}" type="presOf" srcId="{88F269DE-209D-4E9A-A014-ADA03E550591}" destId="{25E224C3-497F-423A-AC1A-792F5438F4DE}" srcOrd="0" destOrd="0" presId="urn:microsoft.com/office/officeart/2011/layout/HexagonRadial"/>
    <dgm:cxn modelId="{4F7842FB-7DC9-464D-AC37-DEEC01667E65}" type="presOf" srcId="{85C5F551-6ECF-42C6-A153-9BF0A37C13F7}" destId="{584669C2-B3A6-44D0-A3DE-35D2AB814040}" srcOrd="0" destOrd="0" presId="urn:microsoft.com/office/officeart/2011/layout/HexagonRadial"/>
    <dgm:cxn modelId="{C3C66E3E-9A00-4184-A85A-456EB32771C0}" type="presOf" srcId="{53A39758-035E-43C4-885D-03A757C6A81C}" destId="{FCC9212E-5ED6-43B6-A9FE-95B46466C221}" srcOrd="0" destOrd="0" presId="urn:microsoft.com/office/officeart/2011/layout/HexagonRadial"/>
    <dgm:cxn modelId="{3736A67B-9560-404D-98C3-3AFA78F205D3}" type="presOf" srcId="{AA34450F-48F5-4F7E-B74F-BA2D3A71CAC9}" destId="{7EFA9B9F-6BB3-4854-8993-3C051A0F6AAE}" srcOrd="0" destOrd="0" presId="urn:microsoft.com/office/officeart/2011/layout/HexagonRadial"/>
    <dgm:cxn modelId="{C65AB13E-FE5F-4718-8080-536CD4A2392B}" srcId="{A6C89551-F322-4D7D-B54E-CA2D649735C2}" destId="{1CE75D6B-47A5-45A3-B9D2-A2FDA445181A}" srcOrd="2" destOrd="0" parTransId="{C32E56A9-605B-4F8C-9610-314CB1DFA61F}" sibTransId="{5DE1A82E-1C41-4351-99C5-0656BCE4447F}"/>
    <dgm:cxn modelId="{DD789FFE-5E41-4214-839B-A02CACF15654}" srcId="{A6C89551-F322-4D7D-B54E-CA2D649735C2}" destId="{2E3E2BAC-25E5-4BB9-9357-F676DEE8835F}" srcOrd="5" destOrd="0" parTransId="{011D87C4-A87D-407E-BE4D-71C53F9EB030}" sibTransId="{087D27C0-60F8-473E-BB1A-F706E28DE603}"/>
    <dgm:cxn modelId="{DFA24D28-8626-4DE1-BD08-C69151D7A32C}" srcId="{A6C89551-F322-4D7D-B54E-CA2D649735C2}" destId="{04B272B9-23F7-49A7-8288-436F62EE0AE9}" srcOrd="4" destOrd="0" parTransId="{884F8528-4D0D-4F43-8AAC-00C572550733}" sibTransId="{E57229FC-7D93-4142-A5C0-11CDD31F0E63}"/>
    <dgm:cxn modelId="{CDC00937-44DF-4E7C-9B4D-3F0F42186ACE}" type="presOf" srcId="{2E3E2BAC-25E5-4BB9-9357-F676DEE8835F}" destId="{4C399CCC-7256-462B-A6E0-7AA265D33E13}" srcOrd="0" destOrd="0" presId="urn:microsoft.com/office/officeart/2011/layout/HexagonRadial"/>
    <dgm:cxn modelId="{A2CD167E-EFB8-425D-954E-ECAA2CDDB2BF}" type="presOf" srcId="{1CE75D6B-47A5-45A3-B9D2-A2FDA445181A}" destId="{7529168B-7F4E-4C72-8159-9EAFA695D783}" srcOrd="0" destOrd="0" presId="urn:microsoft.com/office/officeart/2011/layout/HexagonRadial"/>
    <dgm:cxn modelId="{8EB7D585-B9EF-4580-B4F1-F09E9221A4BC}" srcId="{A6C89551-F322-4D7D-B54E-CA2D649735C2}" destId="{AA34450F-48F5-4F7E-B74F-BA2D3A71CAC9}" srcOrd="3" destOrd="0" parTransId="{F1324F07-9E62-428B-A326-AE825C8D9BA3}" sibTransId="{2AAE9BB8-53C7-40FA-87FF-30BC5F5DF923}"/>
    <dgm:cxn modelId="{A884E7CA-B912-4773-AD8D-7F6B4A92DF29}" type="presParOf" srcId="{25E224C3-497F-423A-AC1A-792F5438F4DE}" destId="{390FE2FE-4230-43A8-BFCD-8F10C0BE58BD}" srcOrd="0" destOrd="0" presId="urn:microsoft.com/office/officeart/2011/layout/HexagonRadial"/>
    <dgm:cxn modelId="{4B593F31-B69F-4BB6-A146-9CDF14BF0991}" type="presParOf" srcId="{25E224C3-497F-423A-AC1A-792F5438F4DE}" destId="{5AC23351-00ED-4891-BF38-794E30DD1551}" srcOrd="1" destOrd="0" presId="urn:microsoft.com/office/officeart/2011/layout/HexagonRadial"/>
    <dgm:cxn modelId="{66DBDFAF-8954-4E51-B50D-05C4C7911749}" type="presParOf" srcId="{5AC23351-00ED-4891-BF38-794E30DD1551}" destId="{8E6B9ED8-1964-43A5-9525-DFE35CCB2E01}" srcOrd="0" destOrd="0" presId="urn:microsoft.com/office/officeart/2011/layout/HexagonRadial"/>
    <dgm:cxn modelId="{B47BF3D5-1EB5-4981-9F15-EDEC95051966}" type="presParOf" srcId="{25E224C3-497F-423A-AC1A-792F5438F4DE}" destId="{584669C2-B3A6-44D0-A3DE-35D2AB814040}" srcOrd="2" destOrd="0" presId="urn:microsoft.com/office/officeart/2011/layout/HexagonRadial"/>
    <dgm:cxn modelId="{4C75E44F-46F0-4BCA-BDA4-51D2A0E0E9E8}" type="presParOf" srcId="{25E224C3-497F-423A-AC1A-792F5438F4DE}" destId="{77779013-CD95-4AB7-9E69-3126901712D1}" srcOrd="3" destOrd="0" presId="urn:microsoft.com/office/officeart/2011/layout/HexagonRadial"/>
    <dgm:cxn modelId="{8D57F623-AA9E-4D83-B019-C4A7C24ED2FF}" type="presParOf" srcId="{77779013-CD95-4AB7-9E69-3126901712D1}" destId="{6D742001-D2C8-45E0-B755-0D04B8B246E2}" srcOrd="0" destOrd="0" presId="urn:microsoft.com/office/officeart/2011/layout/HexagonRadial"/>
    <dgm:cxn modelId="{70CCD6C5-4E12-42FC-AD67-F6E0302186C3}" type="presParOf" srcId="{25E224C3-497F-423A-AC1A-792F5438F4DE}" destId="{FCC9212E-5ED6-43B6-A9FE-95B46466C221}" srcOrd="4" destOrd="0" presId="urn:microsoft.com/office/officeart/2011/layout/HexagonRadial"/>
    <dgm:cxn modelId="{AE67D2D2-53F3-479C-9AD2-D581B9FA83E9}" type="presParOf" srcId="{25E224C3-497F-423A-AC1A-792F5438F4DE}" destId="{58F75292-280A-4160-B24D-D8684B68E47C}" srcOrd="5" destOrd="0" presId="urn:microsoft.com/office/officeart/2011/layout/HexagonRadial"/>
    <dgm:cxn modelId="{DA665FFB-FE70-412D-A0AA-434EBEF14733}" type="presParOf" srcId="{58F75292-280A-4160-B24D-D8684B68E47C}" destId="{8BF114BB-8000-4C41-ADBB-749E13336545}" srcOrd="0" destOrd="0" presId="urn:microsoft.com/office/officeart/2011/layout/HexagonRadial"/>
    <dgm:cxn modelId="{FDA8E7B3-26F9-429C-96B4-8B41DFFF7255}" type="presParOf" srcId="{25E224C3-497F-423A-AC1A-792F5438F4DE}" destId="{7529168B-7F4E-4C72-8159-9EAFA695D783}" srcOrd="6" destOrd="0" presId="urn:microsoft.com/office/officeart/2011/layout/HexagonRadial"/>
    <dgm:cxn modelId="{1BB0D1AD-FE4B-43E2-A66F-A8747A9FFA9F}" type="presParOf" srcId="{25E224C3-497F-423A-AC1A-792F5438F4DE}" destId="{213114C0-B4F0-488E-A9B6-A9BB5A04BBF3}" srcOrd="7" destOrd="0" presId="urn:microsoft.com/office/officeart/2011/layout/HexagonRadial"/>
    <dgm:cxn modelId="{68459E78-474E-4E08-967D-0C8B3B921ED1}" type="presParOf" srcId="{213114C0-B4F0-488E-A9B6-A9BB5A04BBF3}" destId="{4B857E9F-5563-4B6D-966A-7580D705D02C}" srcOrd="0" destOrd="0" presId="urn:microsoft.com/office/officeart/2011/layout/HexagonRadial"/>
    <dgm:cxn modelId="{12F3B21E-D67D-433B-937A-6280803B7D6F}" type="presParOf" srcId="{25E224C3-497F-423A-AC1A-792F5438F4DE}" destId="{7EFA9B9F-6BB3-4854-8993-3C051A0F6AAE}" srcOrd="8" destOrd="0" presId="urn:microsoft.com/office/officeart/2011/layout/HexagonRadial"/>
    <dgm:cxn modelId="{28CDF8B0-978E-4486-935F-AA8A1108D7F1}" type="presParOf" srcId="{25E224C3-497F-423A-AC1A-792F5438F4DE}" destId="{2FC6D736-9118-47E7-911A-0BC081534192}" srcOrd="9" destOrd="0" presId="urn:microsoft.com/office/officeart/2011/layout/HexagonRadial"/>
    <dgm:cxn modelId="{7F11A8E1-B85C-4822-8EAE-4A38E62CFDFE}" type="presParOf" srcId="{2FC6D736-9118-47E7-911A-0BC081534192}" destId="{F0669029-2529-44D1-AFBC-26CDBF501B9C}" srcOrd="0" destOrd="0" presId="urn:microsoft.com/office/officeart/2011/layout/HexagonRadial"/>
    <dgm:cxn modelId="{F663CA41-8B3B-4726-B41D-3AB63F905673}" type="presParOf" srcId="{25E224C3-497F-423A-AC1A-792F5438F4DE}" destId="{ADACA117-D199-4381-B5B7-C2A51B8E49FC}" srcOrd="10" destOrd="0" presId="urn:microsoft.com/office/officeart/2011/layout/HexagonRadial"/>
    <dgm:cxn modelId="{C5236BCF-F6CA-4EF8-B3A1-82F276F578C6}" type="presParOf" srcId="{25E224C3-497F-423A-AC1A-792F5438F4DE}" destId="{8CE5E888-A498-45C1-B793-15CE8DCD8282}" srcOrd="11" destOrd="0" presId="urn:microsoft.com/office/officeart/2011/layout/HexagonRadial"/>
    <dgm:cxn modelId="{4CC0325D-B2D8-43E5-8DE7-BB8CC89A4A8F}" type="presParOf" srcId="{8CE5E888-A498-45C1-B793-15CE8DCD8282}" destId="{7F69B4D4-8FAB-4DE1-BE0F-BAF335E7269C}" srcOrd="0" destOrd="0" presId="urn:microsoft.com/office/officeart/2011/layout/HexagonRadial"/>
    <dgm:cxn modelId="{1D9DF45D-AA80-4BC0-B28D-DC2262D16596}" type="presParOf" srcId="{25E224C3-497F-423A-AC1A-792F5438F4DE}" destId="{4C399CCC-7256-462B-A6E0-7AA265D33E13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F269DE-209D-4E9A-A014-ADA03E550591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C89551-F322-4D7D-B54E-CA2D649735C2}">
      <dgm:prSet phldrT="[Text]" custT="1"/>
      <dgm:spPr>
        <a:noFill/>
        <a:ln>
          <a:solidFill>
            <a:schemeClr val="bg2">
              <a:lumMod val="10000"/>
            </a:schemeClr>
          </a:solidFill>
        </a:ln>
      </dgm:spPr>
      <dgm:t>
        <a:bodyPr/>
        <a:lstStyle/>
        <a:p>
          <a:r>
            <a:rPr lang="en-US" sz="36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রচিত</a:t>
          </a:r>
          <a:r>
            <a:rPr lang="en-US" sz="3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  <a:p>
          <a:r>
            <a:rPr lang="en-US" sz="36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গান</a:t>
          </a:r>
          <a:endParaRPr lang="en-US" sz="36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A7C5646-034A-4A2F-92DD-13656F582160}" type="parTrans" cxnId="{B1FC383A-C0E3-48CE-AA9B-EAC8A2015077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4E27CA0-CDA5-46C9-8BD7-33E830ABF59D}" type="sibTrans" cxnId="{B1FC383A-C0E3-48CE-AA9B-EAC8A2015077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5C5F551-6ECF-42C6-A153-9BF0A37C13F7}">
      <dgm:prSet phldrT="[Text]" custT="1"/>
      <dgm:spPr>
        <a:noFill/>
        <a:ln>
          <a:solidFill>
            <a:schemeClr val="bg2">
              <a:lumMod val="10000"/>
            </a:schemeClr>
          </a:solidFill>
        </a:ln>
      </dgm:spPr>
      <dgm:t>
        <a:bodyPr/>
        <a:lstStyle/>
        <a:p>
          <a:r>
            <a:rPr lang="bn-BD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আকাশ কেন ডাকে</a:t>
          </a:r>
          <a:endParaRPr lang="en-US" sz="2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5F7EA8E-1D82-4930-989C-5B7BFAA5ABAE}" type="parTrans" cxnId="{1CEC1183-9CD3-45C4-8D5F-352E8137874C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910A162A-2668-460E-B5BF-F19518845E1F}" type="sibTrans" cxnId="{1CEC1183-9CD3-45C4-8D5F-352E8137874C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3A39758-035E-43C4-885D-03A757C6A81C}">
      <dgm:prSet phldrT="[Text]" custT="1"/>
      <dgm:spPr>
        <a:noFill/>
        <a:ln>
          <a:solidFill>
            <a:schemeClr val="bg2">
              <a:lumMod val="10000"/>
            </a:schemeClr>
          </a:solidFill>
        </a:ln>
      </dgm:spPr>
      <dgm:t>
        <a:bodyPr/>
        <a:lstStyle/>
        <a:p>
          <a:r>
            <a:rPr lang="bn-BD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শোন একটি</a:t>
          </a:r>
        </a:p>
        <a:p>
          <a:r>
            <a:rPr lang="bn-BD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মুজিবুরের থেকে</a:t>
          </a:r>
          <a:endParaRPr lang="en-US" sz="2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3847845-462C-42A2-A7E9-BDB09B4631EC}" type="parTrans" cxnId="{EA60977B-7954-483D-B217-C5B36F3B4CD0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4D23750-713D-41D1-ADB0-36C09EE3543E}" type="sibTrans" cxnId="{EA60977B-7954-483D-B217-C5B36F3B4CD0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1CE75D6B-47A5-45A3-B9D2-A2FDA445181A}">
      <dgm:prSet phldrT="[Text]" custT="1"/>
      <dgm:spPr>
        <a:noFill/>
        <a:ln>
          <a:solidFill>
            <a:schemeClr val="bg2">
              <a:lumMod val="10000"/>
            </a:schemeClr>
          </a:solidFill>
        </a:ln>
      </dgm:spPr>
      <dgm:t>
        <a:bodyPr/>
        <a:lstStyle/>
        <a:p>
          <a:r>
            <a:rPr lang="bn-BD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আমরা সবাই বাঙালি</a:t>
          </a:r>
          <a:endParaRPr lang="en-US" sz="2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32E56A9-605B-4F8C-9610-314CB1DFA61F}" type="parTrans" cxnId="{C65AB13E-FE5F-4718-8080-536CD4A2392B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DE1A82E-1C41-4351-99C5-0656BCE4447F}" type="sibTrans" cxnId="{C65AB13E-FE5F-4718-8080-536CD4A2392B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A34450F-48F5-4F7E-B74F-BA2D3A71CAC9}">
      <dgm:prSet phldrT="[Text]" custT="1"/>
      <dgm:spPr>
        <a:noFill/>
        <a:ln>
          <a:solidFill>
            <a:schemeClr val="bg2">
              <a:lumMod val="10000"/>
            </a:schemeClr>
          </a:solidFill>
        </a:ln>
      </dgm:spPr>
      <dgm:t>
        <a:bodyPr/>
        <a:lstStyle/>
        <a:p>
          <a:r>
            <a:rPr lang="bn-BD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মাগো ভাবনা কেন</a:t>
          </a:r>
          <a:endParaRPr lang="en-US" sz="2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1324F07-9E62-428B-A326-AE825C8D9BA3}" type="parTrans" cxnId="{8EB7D585-B9EF-4580-B4F1-F09E9221A4BC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AAE9BB8-53C7-40FA-87FF-30BC5F5DF923}" type="sibTrans" cxnId="{8EB7D585-B9EF-4580-B4F1-F09E9221A4BC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4B272B9-23F7-49A7-8288-436F62EE0AE9}">
      <dgm:prSet phldrT="[Text]" custT="1"/>
      <dgm:spPr>
        <a:noFill/>
        <a:ln>
          <a:solidFill>
            <a:schemeClr val="bg2">
              <a:lumMod val="10000"/>
            </a:schemeClr>
          </a:solidFill>
        </a:ln>
      </dgm:spPr>
      <dgm:t>
        <a:bodyPr/>
        <a:lstStyle/>
        <a:p>
          <a:r>
            <a:rPr lang="bn-BD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পথের ক্লান্তি ভূলে</a:t>
          </a:r>
          <a:endParaRPr lang="en-US" sz="2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84F8528-4D0D-4F43-8AAC-00C572550733}" type="parTrans" cxnId="{DFA24D28-8626-4DE1-BD08-C69151D7A32C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57229FC-7D93-4142-A5C0-11CDD31F0E63}" type="sibTrans" cxnId="{DFA24D28-8626-4DE1-BD08-C69151D7A32C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E3E2BAC-25E5-4BB9-9357-F676DEE8835F}">
      <dgm:prSet phldrT="[Text]" custT="1"/>
      <dgm:spPr>
        <a:noFill/>
        <a:ln>
          <a:solidFill>
            <a:schemeClr val="bg2">
              <a:lumMod val="10000"/>
            </a:schemeClr>
          </a:solidFill>
        </a:ln>
      </dgm:spPr>
      <dgm:t>
        <a:bodyPr/>
        <a:lstStyle/>
        <a:p>
          <a:r>
            <a:rPr lang="en-US" sz="24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প্রেম</a:t>
          </a:r>
          <a:r>
            <a: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একবার</a:t>
          </a:r>
          <a:endParaRPr lang="en-US" sz="2400" b="0" cap="none" spc="0" dirty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en-US" sz="24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এসেছিল</a:t>
          </a:r>
          <a:r>
            <a: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---</a:t>
          </a:r>
          <a:r>
            <a:rPr lang="bn-BD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11D87C4-A87D-407E-BE4D-71C53F9EB030}" type="parTrans" cxnId="{DD789FFE-5E41-4214-839B-A02CACF15654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87D27C0-60F8-473E-BB1A-F706E28DE603}" type="sibTrans" cxnId="{DD789FFE-5E41-4214-839B-A02CACF15654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5E224C3-497F-423A-AC1A-792F5438F4DE}" type="pres">
      <dgm:prSet presAssocID="{88F269DE-209D-4E9A-A014-ADA03E55059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90FE2FE-4230-43A8-BFCD-8F10C0BE58BD}" type="pres">
      <dgm:prSet presAssocID="{A6C89551-F322-4D7D-B54E-CA2D649735C2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5AC23351-00ED-4891-BF38-794E30DD1551}" type="pres">
      <dgm:prSet presAssocID="{85C5F551-6ECF-42C6-A153-9BF0A37C13F7}" presName="Accent1" presStyleCnt="0"/>
      <dgm:spPr/>
    </dgm:pt>
    <dgm:pt modelId="{8E6B9ED8-1964-43A5-9525-DFE35CCB2E01}" type="pres">
      <dgm:prSet presAssocID="{85C5F551-6ECF-42C6-A153-9BF0A37C13F7}" presName="Accent" presStyleLbl="bgShp" presStyleIdx="0" presStyleCnt="6"/>
      <dgm:spPr/>
    </dgm:pt>
    <dgm:pt modelId="{584669C2-B3A6-44D0-A3DE-35D2AB814040}" type="pres">
      <dgm:prSet presAssocID="{85C5F551-6ECF-42C6-A153-9BF0A37C13F7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779013-CD95-4AB7-9E69-3126901712D1}" type="pres">
      <dgm:prSet presAssocID="{53A39758-035E-43C4-885D-03A757C6A81C}" presName="Accent2" presStyleCnt="0"/>
      <dgm:spPr/>
    </dgm:pt>
    <dgm:pt modelId="{6D742001-D2C8-45E0-B755-0D04B8B246E2}" type="pres">
      <dgm:prSet presAssocID="{53A39758-035E-43C4-885D-03A757C6A81C}" presName="Accent" presStyleLbl="bgShp" presStyleIdx="1" presStyleCnt="6"/>
      <dgm:spPr/>
    </dgm:pt>
    <dgm:pt modelId="{FCC9212E-5ED6-43B6-A9FE-95B46466C221}" type="pres">
      <dgm:prSet presAssocID="{53A39758-035E-43C4-885D-03A757C6A81C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F75292-280A-4160-B24D-D8684B68E47C}" type="pres">
      <dgm:prSet presAssocID="{1CE75D6B-47A5-45A3-B9D2-A2FDA445181A}" presName="Accent3" presStyleCnt="0"/>
      <dgm:spPr/>
    </dgm:pt>
    <dgm:pt modelId="{8BF114BB-8000-4C41-ADBB-749E13336545}" type="pres">
      <dgm:prSet presAssocID="{1CE75D6B-47A5-45A3-B9D2-A2FDA445181A}" presName="Accent" presStyleLbl="bgShp" presStyleIdx="2" presStyleCnt="6"/>
      <dgm:spPr/>
    </dgm:pt>
    <dgm:pt modelId="{7529168B-7F4E-4C72-8159-9EAFA695D783}" type="pres">
      <dgm:prSet presAssocID="{1CE75D6B-47A5-45A3-B9D2-A2FDA445181A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3114C0-B4F0-488E-A9B6-A9BB5A04BBF3}" type="pres">
      <dgm:prSet presAssocID="{AA34450F-48F5-4F7E-B74F-BA2D3A71CAC9}" presName="Accent4" presStyleCnt="0"/>
      <dgm:spPr/>
    </dgm:pt>
    <dgm:pt modelId="{4B857E9F-5563-4B6D-966A-7580D705D02C}" type="pres">
      <dgm:prSet presAssocID="{AA34450F-48F5-4F7E-B74F-BA2D3A71CAC9}" presName="Accent" presStyleLbl="bgShp" presStyleIdx="3" presStyleCnt="6"/>
      <dgm:spPr/>
    </dgm:pt>
    <dgm:pt modelId="{7EFA9B9F-6BB3-4854-8993-3C051A0F6AAE}" type="pres">
      <dgm:prSet presAssocID="{AA34450F-48F5-4F7E-B74F-BA2D3A71CAC9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C6D736-9118-47E7-911A-0BC081534192}" type="pres">
      <dgm:prSet presAssocID="{04B272B9-23F7-49A7-8288-436F62EE0AE9}" presName="Accent5" presStyleCnt="0"/>
      <dgm:spPr/>
    </dgm:pt>
    <dgm:pt modelId="{F0669029-2529-44D1-AFBC-26CDBF501B9C}" type="pres">
      <dgm:prSet presAssocID="{04B272B9-23F7-49A7-8288-436F62EE0AE9}" presName="Accent" presStyleLbl="bgShp" presStyleIdx="4" presStyleCnt="6"/>
      <dgm:spPr/>
    </dgm:pt>
    <dgm:pt modelId="{ADACA117-D199-4381-B5B7-C2A51B8E49FC}" type="pres">
      <dgm:prSet presAssocID="{04B272B9-23F7-49A7-8288-436F62EE0AE9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E5E888-A498-45C1-B793-15CE8DCD8282}" type="pres">
      <dgm:prSet presAssocID="{2E3E2BAC-25E5-4BB9-9357-F676DEE8835F}" presName="Accent6" presStyleCnt="0"/>
      <dgm:spPr/>
    </dgm:pt>
    <dgm:pt modelId="{7F69B4D4-8FAB-4DE1-BE0F-BAF335E7269C}" type="pres">
      <dgm:prSet presAssocID="{2E3E2BAC-25E5-4BB9-9357-F676DEE8835F}" presName="Accent" presStyleLbl="bgShp" presStyleIdx="5" presStyleCnt="6"/>
      <dgm:spPr/>
    </dgm:pt>
    <dgm:pt modelId="{4C399CCC-7256-462B-A6E0-7AA265D33E13}" type="pres">
      <dgm:prSet presAssocID="{2E3E2BAC-25E5-4BB9-9357-F676DEE8835F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EC1183-9CD3-45C4-8D5F-352E8137874C}" srcId="{A6C89551-F322-4D7D-B54E-CA2D649735C2}" destId="{85C5F551-6ECF-42C6-A153-9BF0A37C13F7}" srcOrd="0" destOrd="0" parTransId="{B5F7EA8E-1D82-4930-989C-5B7BFAA5ABAE}" sibTransId="{910A162A-2668-460E-B5BF-F19518845E1F}"/>
    <dgm:cxn modelId="{4C6FA3EB-22A4-44E0-8A38-F477DBD93287}" type="presOf" srcId="{85C5F551-6ECF-42C6-A153-9BF0A37C13F7}" destId="{584669C2-B3A6-44D0-A3DE-35D2AB814040}" srcOrd="0" destOrd="0" presId="urn:microsoft.com/office/officeart/2011/layout/HexagonRadial"/>
    <dgm:cxn modelId="{A1C58B38-6699-4FE2-BA12-512F42E07218}" type="presOf" srcId="{88F269DE-209D-4E9A-A014-ADA03E550591}" destId="{25E224C3-497F-423A-AC1A-792F5438F4DE}" srcOrd="0" destOrd="0" presId="urn:microsoft.com/office/officeart/2011/layout/HexagonRadial"/>
    <dgm:cxn modelId="{EA60977B-7954-483D-B217-C5B36F3B4CD0}" srcId="{A6C89551-F322-4D7D-B54E-CA2D649735C2}" destId="{53A39758-035E-43C4-885D-03A757C6A81C}" srcOrd="1" destOrd="0" parTransId="{53847845-462C-42A2-A7E9-BDB09B4631EC}" sibTransId="{F4D23750-713D-41D1-ADB0-36C09EE3543E}"/>
    <dgm:cxn modelId="{0F3C6761-9C94-4AC6-AA44-0124D523E2BD}" type="presOf" srcId="{AA34450F-48F5-4F7E-B74F-BA2D3A71CAC9}" destId="{7EFA9B9F-6BB3-4854-8993-3C051A0F6AAE}" srcOrd="0" destOrd="0" presId="urn:microsoft.com/office/officeart/2011/layout/HexagonRadial"/>
    <dgm:cxn modelId="{B1FC383A-C0E3-48CE-AA9B-EAC8A2015077}" srcId="{88F269DE-209D-4E9A-A014-ADA03E550591}" destId="{A6C89551-F322-4D7D-B54E-CA2D649735C2}" srcOrd="0" destOrd="0" parTransId="{CA7C5646-034A-4A2F-92DD-13656F582160}" sibTransId="{54E27CA0-CDA5-46C9-8BD7-33E830ABF59D}"/>
    <dgm:cxn modelId="{424EA401-AAF4-4E8E-B675-504E2D9CC6AE}" type="presOf" srcId="{53A39758-035E-43C4-885D-03A757C6A81C}" destId="{FCC9212E-5ED6-43B6-A9FE-95B46466C221}" srcOrd="0" destOrd="0" presId="urn:microsoft.com/office/officeart/2011/layout/HexagonRadial"/>
    <dgm:cxn modelId="{DD789FFE-5E41-4214-839B-A02CACF15654}" srcId="{A6C89551-F322-4D7D-B54E-CA2D649735C2}" destId="{2E3E2BAC-25E5-4BB9-9357-F676DEE8835F}" srcOrd="5" destOrd="0" parTransId="{011D87C4-A87D-407E-BE4D-71C53F9EB030}" sibTransId="{087D27C0-60F8-473E-BB1A-F706E28DE603}"/>
    <dgm:cxn modelId="{B74F9E9B-BFDD-4A09-A239-BC3AC8AB46F3}" type="presOf" srcId="{A6C89551-F322-4D7D-B54E-CA2D649735C2}" destId="{390FE2FE-4230-43A8-BFCD-8F10C0BE58BD}" srcOrd="0" destOrd="0" presId="urn:microsoft.com/office/officeart/2011/layout/HexagonRadial"/>
    <dgm:cxn modelId="{C65AB13E-FE5F-4718-8080-536CD4A2392B}" srcId="{A6C89551-F322-4D7D-B54E-CA2D649735C2}" destId="{1CE75D6B-47A5-45A3-B9D2-A2FDA445181A}" srcOrd="2" destOrd="0" parTransId="{C32E56A9-605B-4F8C-9610-314CB1DFA61F}" sibTransId="{5DE1A82E-1C41-4351-99C5-0656BCE4447F}"/>
    <dgm:cxn modelId="{17187001-752B-45B1-B479-B69D07834DEE}" type="presOf" srcId="{04B272B9-23F7-49A7-8288-436F62EE0AE9}" destId="{ADACA117-D199-4381-B5B7-C2A51B8E49FC}" srcOrd="0" destOrd="0" presId="urn:microsoft.com/office/officeart/2011/layout/HexagonRadial"/>
    <dgm:cxn modelId="{8EB7D585-B9EF-4580-B4F1-F09E9221A4BC}" srcId="{A6C89551-F322-4D7D-B54E-CA2D649735C2}" destId="{AA34450F-48F5-4F7E-B74F-BA2D3A71CAC9}" srcOrd="3" destOrd="0" parTransId="{F1324F07-9E62-428B-A326-AE825C8D9BA3}" sibTransId="{2AAE9BB8-53C7-40FA-87FF-30BC5F5DF923}"/>
    <dgm:cxn modelId="{D6E10F94-752A-45B4-82E0-43BDC0302036}" type="presOf" srcId="{2E3E2BAC-25E5-4BB9-9357-F676DEE8835F}" destId="{4C399CCC-7256-462B-A6E0-7AA265D33E13}" srcOrd="0" destOrd="0" presId="urn:microsoft.com/office/officeart/2011/layout/HexagonRadial"/>
    <dgm:cxn modelId="{D1148A8F-B1FE-4A81-8430-3241103FFD7F}" type="presOf" srcId="{1CE75D6B-47A5-45A3-B9D2-A2FDA445181A}" destId="{7529168B-7F4E-4C72-8159-9EAFA695D783}" srcOrd="0" destOrd="0" presId="urn:microsoft.com/office/officeart/2011/layout/HexagonRadial"/>
    <dgm:cxn modelId="{DFA24D28-8626-4DE1-BD08-C69151D7A32C}" srcId="{A6C89551-F322-4D7D-B54E-CA2D649735C2}" destId="{04B272B9-23F7-49A7-8288-436F62EE0AE9}" srcOrd="4" destOrd="0" parTransId="{884F8528-4D0D-4F43-8AAC-00C572550733}" sibTransId="{E57229FC-7D93-4142-A5C0-11CDD31F0E63}"/>
    <dgm:cxn modelId="{00DC2733-5245-45B7-A87F-8615444F320F}" type="presParOf" srcId="{25E224C3-497F-423A-AC1A-792F5438F4DE}" destId="{390FE2FE-4230-43A8-BFCD-8F10C0BE58BD}" srcOrd="0" destOrd="0" presId="urn:microsoft.com/office/officeart/2011/layout/HexagonRadial"/>
    <dgm:cxn modelId="{C152BBB3-0771-4371-822C-4B3401CE3D44}" type="presParOf" srcId="{25E224C3-497F-423A-AC1A-792F5438F4DE}" destId="{5AC23351-00ED-4891-BF38-794E30DD1551}" srcOrd="1" destOrd="0" presId="urn:microsoft.com/office/officeart/2011/layout/HexagonRadial"/>
    <dgm:cxn modelId="{90C06E52-D7E3-4FF6-A741-1BF5A5CEC136}" type="presParOf" srcId="{5AC23351-00ED-4891-BF38-794E30DD1551}" destId="{8E6B9ED8-1964-43A5-9525-DFE35CCB2E01}" srcOrd="0" destOrd="0" presId="urn:microsoft.com/office/officeart/2011/layout/HexagonRadial"/>
    <dgm:cxn modelId="{B166378C-CE92-4EE4-98CE-23219293668D}" type="presParOf" srcId="{25E224C3-497F-423A-AC1A-792F5438F4DE}" destId="{584669C2-B3A6-44D0-A3DE-35D2AB814040}" srcOrd="2" destOrd="0" presId="urn:microsoft.com/office/officeart/2011/layout/HexagonRadial"/>
    <dgm:cxn modelId="{2C6FF555-37D3-458A-AA3A-A10529FEC677}" type="presParOf" srcId="{25E224C3-497F-423A-AC1A-792F5438F4DE}" destId="{77779013-CD95-4AB7-9E69-3126901712D1}" srcOrd="3" destOrd="0" presId="urn:microsoft.com/office/officeart/2011/layout/HexagonRadial"/>
    <dgm:cxn modelId="{A0A68E41-5E82-4627-8451-3E9E58FA2166}" type="presParOf" srcId="{77779013-CD95-4AB7-9E69-3126901712D1}" destId="{6D742001-D2C8-45E0-B755-0D04B8B246E2}" srcOrd="0" destOrd="0" presId="urn:microsoft.com/office/officeart/2011/layout/HexagonRadial"/>
    <dgm:cxn modelId="{5DB695DC-AF65-4AD9-98CA-E82E80C582D4}" type="presParOf" srcId="{25E224C3-497F-423A-AC1A-792F5438F4DE}" destId="{FCC9212E-5ED6-43B6-A9FE-95B46466C221}" srcOrd="4" destOrd="0" presId="urn:microsoft.com/office/officeart/2011/layout/HexagonRadial"/>
    <dgm:cxn modelId="{B6ECE93F-5CAF-41C3-A267-51D7EF8470AF}" type="presParOf" srcId="{25E224C3-497F-423A-AC1A-792F5438F4DE}" destId="{58F75292-280A-4160-B24D-D8684B68E47C}" srcOrd="5" destOrd="0" presId="urn:microsoft.com/office/officeart/2011/layout/HexagonRadial"/>
    <dgm:cxn modelId="{37817892-C138-4713-8658-BBB20B58590B}" type="presParOf" srcId="{58F75292-280A-4160-B24D-D8684B68E47C}" destId="{8BF114BB-8000-4C41-ADBB-749E13336545}" srcOrd="0" destOrd="0" presId="urn:microsoft.com/office/officeart/2011/layout/HexagonRadial"/>
    <dgm:cxn modelId="{D6B664AE-90BB-407E-B4BA-408C5B1314BE}" type="presParOf" srcId="{25E224C3-497F-423A-AC1A-792F5438F4DE}" destId="{7529168B-7F4E-4C72-8159-9EAFA695D783}" srcOrd="6" destOrd="0" presId="urn:microsoft.com/office/officeart/2011/layout/HexagonRadial"/>
    <dgm:cxn modelId="{7BEE6582-D4E5-47A6-9271-4F461B799645}" type="presParOf" srcId="{25E224C3-497F-423A-AC1A-792F5438F4DE}" destId="{213114C0-B4F0-488E-A9B6-A9BB5A04BBF3}" srcOrd="7" destOrd="0" presId="urn:microsoft.com/office/officeart/2011/layout/HexagonRadial"/>
    <dgm:cxn modelId="{E64BF458-99C9-42AF-B5C9-A4E4E149CBEE}" type="presParOf" srcId="{213114C0-B4F0-488E-A9B6-A9BB5A04BBF3}" destId="{4B857E9F-5563-4B6D-966A-7580D705D02C}" srcOrd="0" destOrd="0" presId="urn:microsoft.com/office/officeart/2011/layout/HexagonRadial"/>
    <dgm:cxn modelId="{D163C129-4538-47C5-85DF-C8E1C247C751}" type="presParOf" srcId="{25E224C3-497F-423A-AC1A-792F5438F4DE}" destId="{7EFA9B9F-6BB3-4854-8993-3C051A0F6AAE}" srcOrd="8" destOrd="0" presId="urn:microsoft.com/office/officeart/2011/layout/HexagonRadial"/>
    <dgm:cxn modelId="{9C6AF987-8B28-412F-914D-AAF1CAFB14D4}" type="presParOf" srcId="{25E224C3-497F-423A-AC1A-792F5438F4DE}" destId="{2FC6D736-9118-47E7-911A-0BC081534192}" srcOrd="9" destOrd="0" presId="urn:microsoft.com/office/officeart/2011/layout/HexagonRadial"/>
    <dgm:cxn modelId="{E660849F-9ED3-407E-91E9-7902C37033EB}" type="presParOf" srcId="{2FC6D736-9118-47E7-911A-0BC081534192}" destId="{F0669029-2529-44D1-AFBC-26CDBF501B9C}" srcOrd="0" destOrd="0" presId="urn:microsoft.com/office/officeart/2011/layout/HexagonRadial"/>
    <dgm:cxn modelId="{3F114B4C-F1A1-42D0-848A-141AD8BC2F92}" type="presParOf" srcId="{25E224C3-497F-423A-AC1A-792F5438F4DE}" destId="{ADACA117-D199-4381-B5B7-C2A51B8E49FC}" srcOrd="10" destOrd="0" presId="urn:microsoft.com/office/officeart/2011/layout/HexagonRadial"/>
    <dgm:cxn modelId="{734C61AF-C067-4284-BCE2-3D2CF29F8916}" type="presParOf" srcId="{25E224C3-497F-423A-AC1A-792F5438F4DE}" destId="{8CE5E888-A498-45C1-B793-15CE8DCD8282}" srcOrd="11" destOrd="0" presId="urn:microsoft.com/office/officeart/2011/layout/HexagonRadial"/>
    <dgm:cxn modelId="{5C6FDABC-2B52-4AA7-820E-1D515671A338}" type="presParOf" srcId="{8CE5E888-A498-45C1-B793-15CE8DCD8282}" destId="{7F69B4D4-8FAB-4DE1-BE0F-BAF335E7269C}" srcOrd="0" destOrd="0" presId="urn:microsoft.com/office/officeart/2011/layout/HexagonRadial"/>
    <dgm:cxn modelId="{93A7D9DC-B66D-48BF-892A-3226F4F163DA}" type="presParOf" srcId="{25E224C3-497F-423A-AC1A-792F5438F4DE}" destId="{4C399CCC-7256-462B-A6E0-7AA265D33E13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797EDF-4A97-4F11-8C58-63058968AEE9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17F81507-1086-4395-A9BD-FB531FFE0896}">
      <dgm:prSet phldrT="[Text]" custT="1"/>
      <dgm:spPr>
        <a:solidFill>
          <a:schemeClr val="bg2">
            <a:lumMod val="10000"/>
          </a:schemeClr>
        </a:solidFill>
      </dgm:spPr>
      <dgm:t>
        <a:bodyPr/>
        <a:lstStyle/>
        <a:p>
          <a:r>
            <a:rPr lang="bn-BD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মুক্তিযুদ্ধ মৈত্রী সম্মাননা – ২০১২ (অর্জন)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6E69B52-90A0-4134-B903-18359C0518D7}" type="parTrans" cxnId="{79BB19A9-DFF9-4D08-8F06-9C610C064678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2F82C69-4BE1-4771-9AEE-F5B014E39728}" type="sibTrans" cxnId="{79BB19A9-DFF9-4D08-8F06-9C610C064678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8529E20-E15D-47C2-A29F-48AFEE7CAB05}" type="pres">
      <dgm:prSet presAssocID="{77797EDF-4A97-4F11-8C58-63058968AEE9}" presName="linearFlow" presStyleCnt="0">
        <dgm:presLayoutVars>
          <dgm:dir/>
          <dgm:resizeHandles val="exact"/>
        </dgm:presLayoutVars>
      </dgm:prSet>
      <dgm:spPr/>
    </dgm:pt>
    <dgm:pt modelId="{D570801F-5F56-4357-B7AF-025E05E9E567}" type="pres">
      <dgm:prSet presAssocID="{17F81507-1086-4395-A9BD-FB531FFE0896}" presName="composite" presStyleCnt="0"/>
      <dgm:spPr/>
    </dgm:pt>
    <dgm:pt modelId="{0A8A1E5D-A1B6-4844-A765-2A4856998057}" type="pres">
      <dgm:prSet presAssocID="{17F81507-1086-4395-A9BD-FB531FFE0896}" presName="imgShp" presStyleLbl="fgImgPlace1" presStyleIdx="0" presStyleCnt="1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BF037C7E-827A-4596-BEDC-1DB12CC4BD45}" type="pres">
      <dgm:prSet presAssocID="{17F81507-1086-4395-A9BD-FB531FFE0896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BB19A9-DFF9-4D08-8F06-9C610C064678}" srcId="{77797EDF-4A97-4F11-8C58-63058968AEE9}" destId="{17F81507-1086-4395-A9BD-FB531FFE0896}" srcOrd="0" destOrd="0" parTransId="{A6E69B52-90A0-4134-B903-18359C0518D7}" sibTransId="{E2F82C69-4BE1-4771-9AEE-F5B014E39728}"/>
    <dgm:cxn modelId="{298595CC-551B-4FCD-8D9C-F6903460B0B0}" type="presOf" srcId="{77797EDF-4A97-4F11-8C58-63058968AEE9}" destId="{A8529E20-E15D-47C2-A29F-48AFEE7CAB05}" srcOrd="0" destOrd="0" presId="urn:microsoft.com/office/officeart/2005/8/layout/vList3"/>
    <dgm:cxn modelId="{2A5B136C-8ECA-45EF-87A7-BAE5309EB3DA}" type="presOf" srcId="{17F81507-1086-4395-A9BD-FB531FFE0896}" destId="{BF037C7E-827A-4596-BEDC-1DB12CC4BD45}" srcOrd="0" destOrd="0" presId="urn:microsoft.com/office/officeart/2005/8/layout/vList3"/>
    <dgm:cxn modelId="{720F22E3-17BA-490F-BE7F-A825ACE4B576}" type="presParOf" srcId="{A8529E20-E15D-47C2-A29F-48AFEE7CAB05}" destId="{D570801F-5F56-4357-B7AF-025E05E9E567}" srcOrd="0" destOrd="0" presId="urn:microsoft.com/office/officeart/2005/8/layout/vList3"/>
    <dgm:cxn modelId="{98B8B7D7-88B0-494B-A0AF-984CF8020D14}" type="presParOf" srcId="{D570801F-5F56-4357-B7AF-025E05E9E567}" destId="{0A8A1E5D-A1B6-4844-A765-2A4856998057}" srcOrd="0" destOrd="0" presId="urn:microsoft.com/office/officeart/2005/8/layout/vList3"/>
    <dgm:cxn modelId="{D6847C7A-1793-4DDD-A15A-9D17BC47D95C}" type="presParOf" srcId="{D570801F-5F56-4357-B7AF-025E05E9E567}" destId="{BF037C7E-827A-4596-BEDC-1DB12CC4BD4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BC9BE8-52D8-425E-854F-BC162AB384DA}">
      <dsp:nvSpPr>
        <dsp:cNvPr id="0" name=""/>
        <dsp:cNvSpPr/>
      </dsp:nvSpPr>
      <dsp:spPr>
        <a:xfrm>
          <a:off x="3251199" y="2520950"/>
          <a:ext cx="1625600" cy="1625600"/>
        </a:xfrm>
        <a:prstGeom prst="roundRect">
          <a:avLst/>
        </a:prstGeom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330554" y="2600305"/>
        <a:ext cx="1466890" cy="1466890"/>
      </dsp:txXfrm>
    </dsp:sp>
    <dsp:sp modelId="{1126F61E-53BD-4AEB-A517-ACBAF259B8A7}">
      <dsp:nvSpPr>
        <dsp:cNvPr id="0" name=""/>
        <dsp:cNvSpPr/>
      </dsp:nvSpPr>
      <dsp:spPr>
        <a:xfrm rot="16200000">
          <a:off x="3493854" y="1950804"/>
          <a:ext cx="114029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4029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73F9EE-4EF9-4299-B1A7-28DFBEAD32D1}">
      <dsp:nvSpPr>
        <dsp:cNvPr id="0" name=""/>
        <dsp:cNvSpPr/>
      </dsp:nvSpPr>
      <dsp:spPr>
        <a:xfrm>
          <a:off x="3519423" y="291507"/>
          <a:ext cx="1089152" cy="1089152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4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পাবনা</a:t>
          </a:r>
          <a:endParaRPr lang="en-US" sz="3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72591" y="344675"/>
        <a:ext cx="982816" cy="982816"/>
      </dsp:txXfrm>
    </dsp:sp>
    <dsp:sp modelId="{1085AE64-E9FA-40EF-9FE9-F2D27BE48EAB}">
      <dsp:nvSpPr>
        <dsp:cNvPr id="0" name=""/>
        <dsp:cNvSpPr/>
      </dsp:nvSpPr>
      <dsp:spPr>
        <a:xfrm rot="1800000">
          <a:off x="4814481" y="4035596"/>
          <a:ext cx="93030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3030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FB6236-203D-49CC-9229-EE5308A61450}">
      <dsp:nvSpPr>
        <dsp:cNvPr id="0" name=""/>
        <dsp:cNvSpPr/>
      </dsp:nvSpPr>
      <dsp:spPr>
        <a:xfrm>
          <a:off x="5682466" y="4038007"/>
          <a:ext cx="1089152" cy="1089152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মৃত্যু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১৯৮৬</a:t>
          </a:r>
          <a:endParaRPr lang="en-US" sz="26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735634" y="4091175"/>
        <a:ext cx="982816" cy="982816"/>
      </dsp:txXfrm>
    </dsp:sp>
    <dsp:sp modelId="{535BED2B-28F4-45F0-A27B-BE79BA77B0F8}">
      <dsp:nvSpPr>
        <dsp:cNvPr id="0" name=""/>
        <dsp:cNvSpPr/>
      </dsp:nvSpPr>
      <dsp:spPr>
        <a:xfrm rot="9000000">
          <a:off x="2383214" y="4035596"/>
          <a:ext cx="93030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3030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95D9A2-A26D-4CE8-B0EA-4C49ADBE5D3E}">
      <dsp:nvSpPr>
        <dsp:cNvPr id="0" name=""/>
        <dsp:cNvSpPr/>
      </dsp:nvSpPr>
      <dsp:spPr>
        <a:xfrm>
          <a:off x="1356381" y="4038007"/>
          <a:ext cx="1089152" cy="1089152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জন্ম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১৯২৪</a:t>
          </a:r>
          <a:endParaRPr lang="en-US" sz="26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409549" y="4091175"/>
        <a:ext cx="982816" cy="9828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0FE2FE-4230-43A8-BFCD-8F10C0BE58BD}">
      <dsp:nvSpPr>
        <dsp:cNvPr id="0" name=""/>
        <dsp:cNvSpPr/>
      </dsp:nvSpPr>
      <dsp:spPr>
        <a:xfrm>
          <a:off x="2952810" y="1748061"/>
          <a:ext cx="2221862" cy="1922001"/>
        </a:xfrm>
        <a:prstGeom prst="hexagon">
          <a:avLst>
            <a:gd name="adj" fmla="val 28570"/>
            <a:gd name="vf" fmla="val 115470"/>
          </a:avLst>
        </a:prstGeom>
        <a:noFill/>
        <a:ln w="12700" cap="flat" cmpd="sng" algn="ctr">
          <a:solidFill>
            <a:schemeClr val="bg2">
              <a:lumMod val="1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রচিত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গান</a:t>
          </a:r>
          <a:endParaRPr lang="en-US" sz="36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321004" y="2066564"/>
        <a:ext cx="1485474" cy="1284995"/>
      </dsp:txXfrm>
    </dsp:sp>
    <dsp:sp modelId="{6D742001-D2C8-45E0-B755-0D04B8B246E2}">
      <dsp:nvSpPr>
        <dsp:cNvPr id="0" name=""/>
        <dsp:cNvSpPr/>
      </dsp:nvSpPr>
      <dsp:spPr>
        <a:xfrm>
          <a:off x="4344123" y="828514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4669C2-B3A6-44D0-A3DE-35D2AB814040}">
      <dsp:nvSpPr>
        <dsp:cNvPr id="0" name=""/>
        <dsp:cNvSpPr/>
      </dsp:nvSpPr>
      <dsp:spPr>
        <a:xfrm>
          <a:off x="3157475" y="0"/>
          <a:ext cx="1820800" cy="1575206"/>
        </a:xfrm>
        <a:prstGeom prst="hexagon">
          <a:avLst>
            <a:gd name="adj" fmla="val 28570"/>
            <a:gd name="vf" fmla="val 115470"/>
          </a:avLst>
        </a:prstGeom>
        <a:noFill/>
        <a:ln w="12700" cap="flat" cmpd="sng" algn="ctr">
          <a:solidFill>
            <a:schemeClr val="bg2">
              <a:lumMod val="1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কফি হাউস</a:t>
          </a:r>
          <a:endParaRPr lang="en-US" sz="2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59220" y="261045"/>
        <a:ext cx="1217310" cy="1053116"/>
      </dsp:txXfrm>
    </dsp:sp>
    <dsp:sp modelId="{8BF114BB-8000-4C41-ADBB-749E13336545}">
      <dsp:nvSpPr>
        <dsp:cNvPr id="0" name=""/>
        <dsp:cNvSpPr/>
      </dsp:nvSpPr>
      <dsp:spPr>
        <a:xfrm>
          <a:off x="5322487" y="2178846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C9212E-5ED6-43B6-A9FE-95B46466C221}">
      <dsp:nvSpPr>
        <dsp:cNvPr id="0" name=""/>
        <dsp:cNvSpPr/>
      </dsp:nvSpPr>
      <dsp:spPr>
        <a:xfrm>
          <a:off x="4827361" y="968857"/>
          <a:ext cx="1820800" cy="1575206"/>
        </a:xfrm>
        <a:prstGeom prst="hexagon">
          <a:avLst>
            <a:gd name="adj" fmla="val 28570"/>
            <a:gd name="vf" fmla="val 115470"/>
          </a:avLst>
        </a:prstGeom>
        <a:noFill/>
        <a:ln w="12700" cap="flat" cmpd="sng" algn="ctr">
          <a:solidFill>
            <a:schemeClr val="bg2">
              <a:lumMod val="1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ও নদীরে</a:t>
          </a:r>
          <a:endParaRPr lang="en-US" sz="2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29106" y="1229902"/>
        <a:ext cx="1217310" cy="1053116"/>
      </dsp:txXfrm>
    </dsp:sp>
    <dsp:sp modelId="{4B857E9F-5563-4B6D-966A-7580D705D02C}">
      <dsp:nvSpPr>
        <dsp:cNvPr id="0" name=""/>
        <dsp:cNvSpPr/>
      </dsp:nvSpPr>
      <dsp:spPr>
        <a:xfrm>
          <a:off x="4642852" y="3703117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29168B-7F4E-4C72-8159-9EAFA695D783}">
      <dsp:nvSpPr>
        <dsp:cNvPr id="0" name=""/>
        <dsp:cNvSpPr/>
      </dsp:nvSpPr>
      <dsp:spPr>
        <a:xfrm>
          <a:off x="4827361" y="2873519"/>
          <a:ext cx="1820800" cy="1575206"/>
        </a:xfrm>
        <a:prstGeom prst="hexagon">
          <a:avLst>
            <a:gd name="adj" fmla="val 28570"/>
            <a:gd name="vf" fmla="val 115470"/>
          </a:avLst>
        </a:prstGeom>
        <a:noFill/>
        <a:ln w="12700" cap="flat" cmpd="sng" algn="ctr">
          <a:solidFill>
            <a:schemeClr val="bg2">
              <a:lumMod val="1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নিশিরাত</a:t>
          </a:r>
          <a:endParaRPr lang="en-US" sz="2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29106" y="3134564"/>
        <a:ext cx="1217310" cy="1053116"/>
      </dsp:txXfrm>
    </dsp:sp>
    <dsp:sp modelId="{F0669029-2529-44D1-AFBC-26CDBF501B9C}">
      <dsp:nvSpPr>
        <dsp:cNvPr id="0" name=""/>
        <dsp:cNvSpPr/>
      </dsp:nvSpPr>
      <dsp:spPr>
        <a:xfrm>
          <a:off x="2956944" y="3861342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FA9B9F-6BB3-4854-8993-3C051A0F6AAE}">
      <dsp:nvSpPr>
        <dsp:cNvPr id="0" name=""/>
        <dsp:cNvSpPr/>
      </dsp:nvSpPr>
      <dsp:spPr>
        <a:xfrm>
          <a:off x="3157475" y="3843460"/>
          <a:ext cx="1820800" cy="1575206"/>
        </a:xfrm>
        <a:prstGeom prst="hexagon">
          <a:avLst>
            <a:gd name="adj" fmla="val 28570"/>
            <a:gd name="vf" fmla="val 115470"/>
          </a:avLst>
        </a:prstGeom>
        <a:noFill/>
        <a:ln w="12700" cap="flat" cmpd="sng" algn="ctr">
          <a:solidFill>
            <a:schemeClr val="bg2">
              <a:lumMod val="1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মঙ্গল দ্বীপ জ্বেলে</a:t>
          </a:r>
          <a:endParaRPr lang="en-US" sz="2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59220" y="4104505"/>
        <a:ext cx="1217310" cy="1053116"/>
      </dsp:txXfrm>
    </dsp:sp>
    <dsp:sp modelId="{7F69B4D4-8FAB-4DE1-BE0F-BAF335E7269C}">
      <dsp:nvSpPr>
        <dsp:cNvPr id="0" name=""/>
        <dsp:cNvSpPr/>
      </dsp:nvSpPr>
      <dsp:spPr>
        <a:xfrm>
          <a:off x="1962559" y="2511552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ACA117-D199-4381-B5B7-C2A51B8E49FC}">
      <dsp:nvSpPr>
        <dsp:cNvPr id="0" name=""/>
        <dsp:cNvSpPr/>
      </dsp:nvSpPr>
      <dsp:spPr>
        <a:xfrm>
          <a:off x="1479837" y="2874602"/>
          <a:ext cx="1820800" cy="1575206"/>
        </a:xfrm>
        <a:prstGeom prst="hexagon">
          <a:avLst>
            <a:gd name="adj" fmla="val 28570"/>
            <a:gd name="vf" fmla="val 115470"/>
          </a:avLst>
        </a:prstGeom>
        <a:noFill/>
        <a:ln w="12700" cap="flat" cmpd="sng" algn="ctr">
          <a:solidFill>
            <a:schemeClr val="bg2">
              <a:lumMod val="1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যদি হিমালয়</a:t>
          </a:r>
          <a:endParaRPr lang="en-US" sz="2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781582" y="3135647"/>
        <a:ext cx="1217310" cy="1053116"/>
      </dsp:txXfrm>
    </dsp:sp>
    <dsp:sp modelId="{4C399CCC-7256-462B-A6E0-7AA265D33E13}">
      <dsp:nvSpPr>
        <dsp:cNvPr id="0" name=""/>
        <dsp:cNvSpPr/>
      </dsp:nvSpPr>
      <dsp:spPr>
        <a:xfrm>
          <a:off x="1479837" y="966690"/>
          <a:ext cx="1820800" cy="1575206"/>
        </a:xfrm>
        <a:prstGeom prst="hexagon">
          <a:avLst>
            <a:gd name="adj" fmla="val 28570"/>
            <a:gd name="vf" fmla="val 115470"/>
          </a:avLst>
        </a:prstGeom>
        <a:noFill/>
        <a:ln w="12700" cap="flat" cmpd="sng" algn="ctr">
          <a:solidFill>
            <a:schemeClr val="bg2">
              <a:lumMod val="1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ও পলাশ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ও শিমুল </a:t>
          </a:r>
          <a:endParaRPr lang="en-US" sz="2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781582" y="1227735"/>
        <a:ext cx="1217310" cy="10531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0FE2FE-4230-43A8-BFCD-8F10C0BE58BD}">
      <dsp:nvSpPr>
        <dsp:cNvPr id="0" name=""/>
        <dsp:cNvSpPr/>
      </dsp:nvSpPr>
      <dsp:spPr>
        <a:xfrm>
          <a:off x="2952810" y="1748061"/>
          <a:ext cx="2221862" cy="1922001"/>
        </a:xfrm>
        <a:prstGeom prst="hexagon">
          <a:avLst>
            <a:gd name="adj" fmla="val 28570"/>
            <a:gd name="vf" fmla="val 115470"/>
          </a:avLst>
        </a:prstGeom>
        <a:noFill/>
        <a:ln w="12700" cap="flat" cmpd="sng" algn="ctr">
          <a:solidFill>
            <a:schemeClr val="bg2">
              <a:lumMod val="1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রচিত</a:t>
          </a:r>
          <a:r>
            <a:rPr lang="en-US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গান</a:t>
          </a:r>
          <a:endParaRPr lang="en-US" sz="36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321004" y="2066564"/>
        <a:ext cx="1485474" cy="1284995"/>
      </dsp:txXfrm>
    </dsp:sp>
    <dsp:sp modelId="{6D742001-D2C8-45E0-B755-0D04B8B246E2}">
      <dsp:nvSpPr>
        <dsp:cNvPr id="0" name=""/>
        <dsp:cNvSpPr/>
      </dsp:nvSpPr>
      <dsp:spPr>
        <a:xfrm>
          <a:off x="4344123" y="828514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4669C2-B3A6-44D0-A3DE-35D2AB814040}">
      <dsp:nvSpPr>
        <dsp:cNvPr id="0" name=""/>
        <dsp:cNvSpPr/>
      </dsp:nvSpPr>
      <dsp:spPr>
        <a:xfrm>
          <a:off x="3157475" y="0"/>
          <a:ext cx="1820800" cy="1575206"/>
        </a:xfrm>
        <a:prstGeom prst="hexagon">
          <a:avLst>
            <a:gd name="adj" fmla="val 28570"/>
            <a:gd name="vf" fmla="val 115470"/>
          </a:avLst>
        </a:prstGeom>
        <a:noFill/>
        <a:ln w="12700" cap="flat" cmpd="sng" algn="ctr">
          <a:solidFill>
            <a:schemeClr val="bg2">
              <a:lumMod val="1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আকাশ কেন ডাকে</a:t>
          </a:r>
          <a:endParaRPr lang="en-US" sz="24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59220" y="261045"/>
        <a:ext cx="1217310" cy="1053116"/>
      </dsp:txXfrm>
    </dsp:sp>
    <dsp:sp modelId="{8BF114BB-8000-4C41-ADBB-749E13336545}">
      <dsp:nvSpPr>
        <dsp:cNvPr id="0" name=""/>
        <dsp:cNvSpPr/>
      </dsp:nvSpPr>
      <dsp:spPr>
        <a:xfrm>
          <a:off x="5322487" y="2178846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C9212E-5ED6-43B6-A9FE-95B46466C221}">
      <dsp:nvSpPr>
        <dsp:cNvPr id="0" name=""/>
        <dsp:cNvSpPr/>
      </dsp:nvSpPr>
      <dsp:spPr>
        <a:xfrm>
          <a:off x="4827361" y="968857"/>
          <a:ext cx="1820800" cy="1575206"/>
        </a:xfrm>
        <a:prstGeom prst="hexagon">
          <a:avLst>
            <a:gd name="adj" fmla="val 28570"/>
            <a:gd name="vf" fmla="val 115470"/>
          </a:avLst>
        </a:prstGeom>
        <a:noFill/>
        <a:ln w="12700" cap="flat" cmpd="sng" algn="ctr">
          <a:solidFill>
            <a:schemeClr val="bg2">
              <a:lumMod val="1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শোন একটি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মুজিবুরের থেকে</a:t>
          </a:r>
          <a:endParaRPr lang="en-US" sz="24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29106" y="1229902"/>
        <a:ext cx="1217310" cy="1053116"/>
      </dsp:txXfrm>
    </dsp:sp>
    <dsp:sp modelId="{4B857E9F-5563-4B6D-966A-7580D705D02C}">
      <dsp:nvSpPr>
        <dsp:cNvPr id="0" name=""/>
        <dsp:cNvSpPr/>
      </dsp:nvSpPr>
      <dsp:spPr>
        <a:xfrm>
          <a:off x="4642852" y="3703117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29168B-7F4E-4C72-8159-9EAFA695D783}">
      <dsp:nvSpPr>
        <dsp:cNvPr id="0" name=""/>
        <dsp:cNvSpPr/>
      </dsp:nvSpPr>
      <dsp:spPr>
        <a:xfrm>
          <a:off x="4827361" y="2873519"/>
          <a:ext cx="1820800" cy="1575206"/>
        </a:xfrm>
        <a:prstGeom prst="hexagon">
          <a:avLst>
            <a:gd name="adj" fmla="val 28570"/>
            <a:gd name="vf" fmla="val 115470"/>
          </a:avLst>
        </a:prstGeom>
        <a:noFill/>
        <a:ln w="12700" cap="flat" cmpd="sng" algn="ctr">
          <a:solidFill>
            <a:schemeClr val="bg2">
              <a:lumMod val="1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আমরা সবাই বাঙালি</a:t>
          </a:r>
          <a:endParaRPr lang="en-US" sz="24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29106" y="3134564"/>
        <a:ext cx="1217310" cy="1053116"/>
      </dsp:txXfrm>
    </dsp:sp>
    <dsp:sp modelId="{F0669029-2529-44D1-AFBC-26CDBF501B9C}">
      <dsp:nvSpPr>
        <dsp:cNvPr id="0" name=""/>
        <dsp:cNvSpPr/>
      </dsp:nvSpPr>
      <dsp:spPr>
        <a:xfrm>
          <a:off x="2956944" y="3861342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FA9B9F-6BB3-4854-8993-3C051A0F6AAE}">
      <dsp:nvSpPr>
        <dsp:cNvPr id="0" name=""/>
        <dsp:cNvSpPr/>
      </dsp:nvSpPr>
      <dsp:spPr>
        <a:xfrm>
          <a:off x="3157475" y="3843460"/>
          <a:ext cx="1820800" cy="1575206"/>
        </a:xfrm>
        <a:prstGeom prst="hexagon">
          <a:avLst>
            <a:gd name="adj" fmla="val 28570"/>
            <a:gd name="vf" fmla="val 115470"/>
          </a:avLst>
        </a:prstGeom>
        <a:noFill/>
        <a:ln w="12700" cap="flat" cmpd="sng" algn="ctr">
          <a:solidFill>
            <a:schemeClr val="bg2">
              <a:lumMod val="1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মাগো ভাবনা কেন</a:t>
          </a:r>
          <a:endParaRPr lang="en-US" sz="24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59220" y="4104505"/>
        <a:ext cx="1217310" cy="1053116"/>
      </dsp:txXfrm>
    </dsp:sp>
    <dsp:sp modelId="{7F69B4D4-8FAB-4DE1-BE0F-BAF335E7269C}">
      <dsp:nvSpPr>
        <dsp:cNvPr id="0" name=""/>
        <dsp:cNvSpPr/>
      </dsp:nvSpPr>
      <dsp:spPr>
        <a:xfrm>
          <a:off x="1962559" y="2511552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ACA117-D199-4381-B5B7-C2A51B8E49FC}">
      <dsp:nvSpPr>
        <dsp:cNvPr id="0" name=""/>
        <dsp:cNvSpPr/>
      </dsp:nvSpPr>
      <dsp:spPr>
        <a:xfrm>
          <a:off x="1479837" y="2874602"/>
          <a:ext cx="1820800" cy="1575206"/>
        </a:xfrm>
        <a:prstGeom prst="hexagon">
          <a:avLst>
            <a:gd name="adj" fmla="val 28570"/>
            <a:gd name="vf" fmla="val 115470"/>
          </a:avLst>
        </a:prstGeom>
        <a:noFill/>
        <a:ln w="12700" cap="flat" cmpd="sng" algn="ctr">
          <a:solidFill>
            <a:schemeClr val="bg2">
              <a:lumMod val="1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পথের ক্লান্তি ভূলে</a:t>
          </a:r>
          <a:endParaRPr lang="en-US" sz="24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781582" y="3135647"/>
        <a:ext cx="1217310" cy="1053116"/>
      </dsp:txXfrm>
    </dsp:sp>
    <dsp:sp modelId="{4C399CCC-7256-462B-A6E0-7AA265D33E13}">
      <dsp:nvSpPr>
        <dsp:cNvPr id="0" name=""/>
        <dsp:cNvSpPr/>
      </dsp:nvSpPr>
      <dsp:spPr>
        <a:xfrm>
          <a:off x="1479837" y="966690"/>
          <a:ext cx="1820800" cy="1575206"/>
        </a:xfrm>
        <a:prstGeom prst="hexagon">
          <a:avLst>
            <a:gd name="adj" fmla="val 28570"/>
            <a:gd name="vf" fmla="val 115470"/>
          </a:avLst>
        </a:prstGeom>
        <a:noFill/>
        <a:ln w="12700" cap="flat" cmpd="sng" algn="ctr">
          <a:solidFill>
            <a:schemeClr val="bg2">
              <a:lumMod val="1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প্রেম</a:t>
          </a:r>
          <a:r>
            <a:rPr lang="en-US" sz="24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একবার</a:t>
          </a:r>
          <a:endParaRPr lang="en-US" sz="2400" b="0" kern="1200" cap="none" spc="0" dirty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এসেছিল</a:t>
          </a:r>
          <a:r>
            <a:rPr lang="en-US" sz="24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---</a:t>
          </a:r>
          <a:r>
            <a:rPr lang="bn-BD" sz="24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4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781582" y="1227735"/>
        <a:ext cx="1217310" cy="10531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037C7E-827A-4596-BEDC-1DB12CC4BD45}">
      <dsp:nvSpPr>
        <dsp:cNvPr id="0" name=""/>
        <dsp:cNvSpPr/>
      </dsp:nvSpPr>
      <dsp:spPr>
        <a:xfrm rot="10800000">
          <a:off x="1712870" y="0"/>
          <a:ext cx="5405120" cy="1405721"/>
        </a:xfrm>
        <a:prstGeom prst="homePlate">
          <a:avLst/>
        </a:prstGeom>
        <a:solidFill>
          <a:schemeClr val="bg2">
            <a:lumMod val="1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9884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মুক্তিযুদ্ধ মৈত্রী সম্মাননা – ২০১২ (অর্জন)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2064300" y="0"/>
        <a:ext cx="5053690" cy="1405721"/>
      </dsp:txXfrm>
    </dsp:sp>
    <dsp:sp modelId="{0A8A1E5D-A1B6-4844-A765-2A4856998057}">
      <dsp:nvSpPr>
        <dsp:cNvPr id="0" name=""/>
        <dsp:cNvSpPr/>
      </dsp:nvSpPr>
      <dsp:spPr>
        <a:xfrm>
          <a:off x="1010009" y="0"/>
          <a:ext cx="1405721" cy="1405721"/>
        </a:xfrm>
        <a:prstGeom prst="ellipse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55982-5572-4F74-8910-30400D89DA00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45532-3D12-4B5D-878F-51C5B56E2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3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45532-3D12-4B5D-878F-51C5B56E2A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30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45532-3D12-4B5D-878F-51C5B56E2A4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02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182E-7721-417D-8B9B-64F4DB4C3910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0F54-AFA8-4189-81D2-BD7FC729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04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182E-7721-417D-8B9B-64F4DB4C3910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0F54-AFA8-4189-81D2-BD7FC729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88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182E-7721-417D-8B9B-64F4DB4C3910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0F54-AFA8-4189-81D2-BD7FC729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9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182E-7721-417D-8B9B-64F4DB4C3910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0F54-AFA8-4189-81D2-BD7FC729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8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182E-7721-417D-8B9B-64F4DB4C3910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0F54-AFA8-4189-81D2-BD7FC729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64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182E-7721-417D-8B9B-64F4DB4C3910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0F54-AFA8-4189-81D2-BD7FC729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31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182E-7721-417D-8B9B-64F4DB4C3910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0F54-AFA8-4189-81D2-BD7FC729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31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182E-7721-417D-8B9B-64F4DB4C3910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0F54-AFA8-4189-81D2-BD7FC729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66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182E-7721-417D-8B9B-64F4DB4C3910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0F54-AFA8-4189-81D2-BD7FC729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35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182E-7721-417D-8B9B-64F4DB4C3910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0F54-AFA8-4189-81D2-BD7FC729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684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182E-7721-417D-8B9B-64F4DB4C3910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0F54-AFA8-4189-81D2-BD7FC729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51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2182E-7721-417D-8B9B-64F4DB4C3910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D0F54-AFA8-4189-81D2-BD7FC729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25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1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258" y="1373731"/>
            <a:ext cx="8107484" cy="433103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932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10456414"/>
              </p:ext>
            </p:extLst>
          </p:nvPr>
        </p:nvGraphicFramePr>
        <p:xfrm>
          <a:off x="2032000" y="2565778"/>
          <a:ext cx="8128000" cy="1405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7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032698" y="3378027"/>
            <a:ext cx="5929952" cy="63441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গৌরীপ্রসন্ন মজুমদার কত সালে জন্মগ্রহণ করেন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4510068" y="385478"/>
            <a:ext cx="2292824" cy="1033272"/>
          </a:xfrm>
          <a:prstGeom prst="horizontalScroll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8022" y="251682"/>
            <a:ext cx="2200701" cy="199950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Oval 7"/>
          <p:cNvSpPr/>
          <p:nvPr/>
        </p:nvSpPr>
        <p:spPr>
          <a:xfrm>
            <a:off x="626139" y="627179"/>
            <a:ext cx="2881335" cy="79157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মিঃ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32698" y="4267407"/>
            <a:ext cx="6793690" cy="63441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গৌরীপ্রসন্ন মজুমদার রচিত একটি গানের প্রথম লাইন বল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371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 animBg="1"/>
      <p:bldP spid="8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554725" y="670429"/>
            <a:ext cx="4306387" cy="1033272"/>
          </a:xfrm>
          <a:prstGeom prst="horizontalScroll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কাজের সমাধান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17355" y="2893326"/>
            <a:ext cx="5981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গৌরিপ্রসন্ন মজুমদার ১৯২৪ সালে জন্মগ্রহণ করেন।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7355" y="4129117"/>
            <a:ext cx="781656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কফি হাউসের সেই আড্ডাটা আজ আর নেই, আজ আর নেই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কোথায় হারিয়ে গেলো সোনালি বিকেল গুলো সেই, আজ আর নেই।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3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80" y="384221"/>
            <a:ext cx="4711139" cy="23229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289" y="384221"/>
            <a:ext cx="4417257" cy="23167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53219" y="4389120"/>
            <a:ext cx="1174071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তোমাদের যার কাছে তা নিয়ে প্রস্তুত থাকো। ঘরে ঘরে দূর্গ গড়ে তোলো। এবারের সংগ্রাম মুক্তির সংগ্রাম,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এবারের সংগ্রাম স্বাধীনতার সংগ্রাম। রক্ত যখন দিয়েছি, রক্ত আরো দেবো, এদেশকে মুক্ত করে ছাড়বো।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ইনশাল্লাহ।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750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4510067" y="670429"/>
            <a:ext cx="3119031" cy="1033272"/>
          </a:xfrm>
          <a:prstGeom prst="horizontalScroll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20080" y="3492792"/>
            <a:ext cx="5299004" cy="81990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 মার্চ ভাষণ সম্পর্কে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সংক্ষেপে লিখ।   </a:t>
            </a:r>
            <a:endParaRPr lang="bn-BD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3158" y="234565"/>
            <a:ext cx="2400300" cy="190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Oval 5"/>
          <p:cNvSpPr/>
          <p:nvPr/>
        </p:nvSpPr>
        <p:spPr>
          <a:xfrm>
            <a:off x="736979" y="878627"/>
            <a:ext cx="2620370" cy="791571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৭ মিঃ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5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531099" y="356530"/>
            <a:ext cx="4306387" cy="1033272"/>
          </a:xfrm>
          <a:prstGeom prst="horizontalScroll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কাজের সমাধান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867" y="3174469"/>
            <a:ext cx="1174071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তোমাদের যার কাছে তা নিয়ে প্রস্তুত থাকো। ঘরে ঘরে দূর্গ গড়ে তোলো। এবারের সংগ্রাম মুক্তির সংগ্রাম,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এবারের সংগ্রাম স্বাধীনতার সংগ্রাম। রক্ত যখন দিয়েছি, রক্ত আরো দেবো, এদেশকে মুক্ত করে ছাড়বো।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ইনশাল্লাহ।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332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65" y="595665"/>
            <a:ext cx="3491766" cy="25023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447" y="595665"/>
            <a:ext cx="3945514" cy="25023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65" y="3664138"/>
            <a:ext cx="3491766" cy="23954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362" y="3664138"/>
            <a:ext cx="3466461" cy="23954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1055" y="595664"/>
            <a:ext cx="3491768" cy="25023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7732125" y="3778431"/>
            <a:ext cx="445987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বলেছেন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শোন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মুজিবুরের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মুজিবুরের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কন্ঠস্বরের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ধ্বনি-প্রতিধ্বনি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আকাশে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বাতাসে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ওঠে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রণি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9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98090" y="2538484"/>
            <a:ext cx="27334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অবশেষে স্বাধীনতা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518" y="1138872"/>
            <a:ext cx="5001193" cy="409188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9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23584" y="3356313"/>
            <a:ext cx="9266828" cy="1065562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শোন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মুজিবুরের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মুজিবুরের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কন্ঠস্বরের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ধ্বনি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প্রতিধ্বনি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</a:p>
          <a:p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লাইনটির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বর্ণনা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কর।    </a:t>
            </a:r>
            <a:r>
              <a:rPr lang="bn-BD" sz="3200" dirty="0" smtClean="0">
                <a:solidFill>
                  <a:schemeClr val="tx1"/>
                </a:solidFill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4510068" y="533951"/>
            <a:ext cx="3514816" cy="1033272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0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9372" y="167740"/>
            <a:ext cx="2405650" cy="18794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Oval 1"/>
          <p:cNvSpPr/>
          <p:nvPr/>
        </p:nvSpPr>
        <p:spPr>
          <a:xfrm>
            <a:off x="394532" y="766547"/>
            <a:ext cx="3193576" cy="9121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১০ মিঃ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8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 animBg="1"/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504888" y="154091"/>
            <a:ext cx="4475228" cy="1033272"/>
          </a:xfrm>
          <a:prstGeom prst="horizontalScroll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কাজের সমাধান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1638" y="2770495"/>
            <a:ext cx="970009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শোন একটি মুজিবুরের থেকে কবিতায় পাকিস্থানি হানাদার বাহিনীর নির্মম </a:t>
            </a:r>
          </a:p>
          <a:p>
            <a:pPr algn="just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নির্যাতনের প্রতিবাদে বঙ্গবন্ধু শেখ মুজিবুর রহমান যে গর্জে উঠেছিলেন তা</a:t>
            </a:r>
          </a:p>
          <a:p>
            <a:pPr algn="just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লক্ষ জনতার মধ্যেও প্রতিধ্বনিত হয়েছিল। সেদিন বাঙালি বিদ্রোহী চেতনায়</a:t>
            </a:r>
          </a:p>
          <a:p>
            <a:pPr algn="just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জেগে উঠেছিল বলেই আমরা বাংলাদেশ নামক স্বাধীন রাষ্ট্র পেয়েছি। এক </a:t>
            </a:r>
          </a:p>
          <a:p>
            <a:pPr algn="just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মুজিবুর থেকে লক্ষ মুজিব সোচ্চার হয়েছিল কন্ঠে কন্ঠ মিলিয়ে।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12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925755" y="365957"/>
            <a:ext cx="2624436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perspectiveLef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bn-IN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00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6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0000FF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514905" y="1409222"/>
            <a:ext cx="9244919" cy="4798735"/>
            <a:chOff x="1924335" y="1465588"/>
            <a:chExt cx="8598820" cy="4798735"/>
          </a:xfrm>
        </p:grpSpPr>
        <p:sp>
          <p:nvSpPr>
            <p:cNvPr id="31" name="Rectangle 30"/>
            <p:cNvSpPr/>
            <p:nvPr/>
          </p:nvSpPr>
          <p:spPr>
            <a:xfrm>
              <a:off x="1924335" y="1561573"/>
              <a:ext cx="4053182" cy="4689102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469974" y="1561572"/>
              <a:ext cx="4053181" cy="4689103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693752" y="1569489"/>
              <a:ext cx="2565126" cy="646331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rtlCol="0">
              <a:spAutoFit/>
            </a:bodyPr>
            <a:lstStyle/>
            <a:p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শিক্ষক পরিচিতি 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417582" y="1569489"/>
              <a:ext cx="2157963" cy="646331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rtlCol="0">
              <a:spAutoFit/>
            </a:bodyPr>
            <a:lstStyle/>
            <a:p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পাঠ পরিচিতি 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938710" y="3944202"/>
              <a:ext cx="4024438" cy="22775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bn-IN" sz="2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 </a:t>
              </a:r>
              <a:r>
                <a:rPr lang="bn-BD" sz="2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গোলাম মাওলা</a:t>
              </a:r>
              <a:endParaRPr lang="bn-IN" sz="26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IN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সহঃ শিক্ষক </a:t>
              </a:r>
              <a:r>
                <a:rPr lang="bn-BD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(শাঃশিঃ</a:t>
              </a:r>
              <a:r>
                <a:rPr lang="bn-IN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)</a:t>
              </a:r>
              <a:r>
                <a:rPr lang="bn-BD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bn-IN" sz="22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BD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পি এল বি</a:t>
              </a:r>
              <a:r>
                <a:rPr lang="bn-IN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উচ্চ বিদ্যালয় </a:t>
              </a:r>
            </a:p>
            <a:p>
              <a:pPr algn="ctr"/>
              <a:r>
                <a:rPr lang="bn-IN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নিয়ামতপুর, নওগাঁ।</a:t>
              </a:r>
              <a:endParaRPr lang="en-US" sz="22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মোবাইল</a:t>
              </a:r>
              <a:r>
                <a:rPr lang="bn-IN" sz="2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– ০১৭১</a:t>
              </a:r>
              <a:r>
                <a:rPr lang="bn-BD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২৪৬৪২২৮ </a:t>
              </a:r>
              <a:r>
                <a:rPr lang="bn-IN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algn="ctr"/>
              <a:r>
                <a:rPr lang="en-US" sz="2200" dirty="0" smtClean="0">
                  <a:latin typeface="Times New Roman" panose="02020603050405020304" pitchFamily="18" charset="0"/>
                  <a:cs typeface="NikoshBAN" panose="02000000000000000000" pitchFamily="2" charset="0"/>
                </a:rPr>
                <a:t>E-mail: </a:t>
              </a:r>
              <a:r>
                <a:rPr lang="bn-BD" sz="2200" dirty="0" smtClean="0">
                  <a:latin typeface="Times New Roman" panose="02020603050405020304" pitchFamily="18" charset="0"/>
                  <a:cs typeface="NikoshBAN" panose="02000000000000000000" pitchFamily="2" charset="0"/>
                </a:rPr>
                <a:t>golammaula</a:t>
              </a:r>
              <a:r>
                <a:rPr lang="en-US" sz="2200" dirty="0" smtClean="0">
                  <a:latin typeface="Times New Roman" panose="02020603050405020304" pitchFamily="18" charset="0"/>
                  <a:cs typeface="NikoshBAN" panose="02000000000000000000" pitchFamily="2" charset="0"/>
                </a:rPr>
                <a:t>14@gmail.com</a:t>
              </a:r>
              <a:r>
                <a:rPr lang="bn-IN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196043" y="3944202"/>
              <a:ext cx="2537936" cy="16004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bn-IN" sz="2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শ্রে</a:t>
              </a:r>
              <a:r>
                <a:rPr lang="bn-BD" sz="2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ণিঃ </a:t>
              </a:r>
              <a:r>
                <a:rPr lang="bn-BD" sz="2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৭</a:t>
              </a:r>
              <a:r>
                <a:rPr lang="en-US" sz="2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</a:t>
              </a:r>
              <a:r>
                <a:rPr lang="bn-IN" sz="2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2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bn-IN" sz="26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IN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বিষয়ঃ </a:t>
              </a:r>
              <a:r>
                <a:rPr lang="bn-BD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সপ্তবর্ণা (বাংলা-১ম)</a:t>
              </a:r>
              <a:endParaRPr lang="bn-IN" sz="22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IN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সময়ঃ ৫০ মিনিট </a:t>
              </a:r>
              <a:endParaRPr lang="en-US" sz="22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BD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তারিখঃ </a:t>
              </a:r>
              <a:r>
                <a:rPr lang="bn-BD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২১</a:t>
              </a:r>
              <a:r>
                <a:rPr lang="en-US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/০</a:t>
              </a:r>
              <a:r>
                <a:rPr lang="bn-BD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৯</a:t>
              </a:r>
              <a:r>
                <a:rPr lang="bn-IN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/২০১৯</a:t>
              </a:r>
              <a:r>
                <a:rPr lang="en-US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খ্রীঃ </a:t>
              </a:r>
              <a:r>
                <a:rPr lang="bn-IN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6211048" y="1465588"/>
              <a:ext cx="0" cy="4798735"/>
            </a:xfrm>
            <a:prstGeom prst="straightConnector1">
              <a:avLst/>
            </a:prstGeom>
            <a:ln w="63500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144" y="2060812"/>
            <a:ext cx="1640772" cy="17706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8281" y="2060813"/>
            <a:ext cx="1473958" cy="1770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781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30421" y="1514902"/>
            <a:ext cx="9078606" cy="50292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bn-BD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2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মঙ্গল দ্বীপ 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জ্বেলে গানটির রচয়িতা কে? </a:t>
            </a:r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ক) 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কালিপ্রসন্ন       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(খ) 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রবীন্দ্রনাথ     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(গ)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গৌরীপ্রসন্ন   (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খান আতাউর 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গৌরীপ্রসন্ন 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মজুমদার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জেলায় জন্ম গ্রহণ করেন?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ক) 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রাজশাহী              (খ)    ঢাকা     </a:t>
            </a:r>
          </a:p>
          <a:p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(গ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পাবনা                   (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ঘ) 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রংপুর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গৌরীপ্রসন্ন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 সঠিক তথ্য</a:t>
            </a:r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-----  </a:t>
            </a:r>
          </a:p>
          <a:p>
            <a:r>
              <a:rPr lang="bn-BD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১৯৮৬ সালে মৃত্যু </a:t>
            </a:r>
          </a:p>
          <a:p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ii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মাগো ভাবনা কেন - রচয়িতা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iii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 মৈত্রী সম্মাননা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-২০১২ </a:t>
            </a:r>
            <a:endParaRPr lang="bn-BD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(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i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ii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(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খ)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i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iii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ii ,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iii 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ঘ)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i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ii ও iii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6450842" y="2111212"/>
            <a:ext cx="477671" cy="368490"/>
          </a:xfrm>
          <a:prstGeom prst="star5">
            <a:avLst/>
          </a:prstGeom>
          <a:solidFill>
            <a:srgbClr val="00B050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2172267" y="3392968"/>
            <a:ext cx="477671" cy="368490"/>
          </a:xfrm>
          <a:prstGeom prst="star5">
            <a:avLst/>
          </a:prstGeom>
          <a:solidFill>
            <a:srgbClr val="00B050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6689677" y="5912479"/>
            <a:ext cx="477671" cy="368490"/>
          </a:xfrm>
          <a:prstGeom prst="star5">
            <a:avLst/>
          </a:prstGeom>
          <a:solidFill>
            <a:srgbClr val="00B050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orizontal Scroll 6"/>
          <p:cNvSpPr/>
          <p:nvPr/>
        </p:nvSpPr>
        <p:spPr>
          <a:xfrm>
            <a:off x="4337401" y="181262"/>
            <a:ext cx="2864066" cy="1033272"/>
          </a:xfrm>
          <a:prstGeom prst="horizontalScroll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2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4481013" y="391829"/>
            <a:ext cx="2411103" cy="945653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69638" y="3497238"/>
            <a:ext cx="5833851" cy="7199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 মার্চ ভাষণের গুরুত্ব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home.jpg"/>
          <p:cNvPicPr>
            <a:picLocks noChangeAspect="1"/>
          </p:cNvPicPr>
          <p:nvPr/>
        </p:nvPicPr>
        <p:blipFill>
          <a:blip r:embed="rId2">
            <a:lum bright="10000" contrast="40000"/>
          </a:blip>
          <a:stretch>
            <a:fillRect/>
          </a:stretch>
        </p:blipFill>
        <p:spPr>
          <a:xfrm>
            <a:off x="9149559" y="50038"/>
            <a:ext cx="2882213" cy="192948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84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35" y="946763"/>
            <a:ext cx="11172874" cy="529026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87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48" y="154745"/>
            <a:ext cx="11802794" cy="6541477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1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558351" y="2852382"/>
            <a:ext cx="2729553" cy="859809"/>
          </a:xfrm>
          <a:prstGeom prst="round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মুজিব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815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4510068" y="385478"/>
            <a:ext cx="2682302" cy="1033272"/>
          </a:xfrm>
          <a:prstGeom prst="horizontalScroll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58351" y="2852382"/>
            <a:ext cx="2729553" cy="859809"/>
          </a:xfrm>
          <a:prstGeom prst="round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মুজিব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2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38" y="484503"/>
            <a:ext cx="2825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3639" y="2071192"/>
            <a:ext cx="4786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---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05428" y="3534770"/>
            <a:ext cx="942918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“শোন একটি মুজিবরের থেকে” কবিতার লেখক সম্পর্কে বলতে পারবে।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 মার্চ ভাষণ সম্পর্কে লিখতে পারবে।    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মুজিবুরের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মুজিবুরের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কন্ঠস্বরের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ধ্বনি-প্রতিধ্বনি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লাইনটির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বর্ণনা করতে পারবে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60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7964937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Oval Callout 3"/>
          <p:cNvSpPr/>
          <p:nvPr/>
        </p:nvSpPr>
        <p:spPr>
          <a:xfrm>
            <a:off x="9034819" y="1009934"/>
            <a:ext cx="2761397" cy="1869742"/>
          </a:xfrm>
          <a:prstGeom prst="wedgeEllipseCallout">
            <a:avLst>
              <a:gd name="adj1" fmla="val -120248"/>
              <a:gd name="adj2" fmla="val 8662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গৌরীপ্রসন্ন মজুমদার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45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60902877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0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6163377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8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2014</TotalTime>
  <Words>530</Words>
  <Application>Microsoft Office PowerPoint</Application>
  <PresentationFormat>Widescreen</PresentationFormat>
  <Paragraphs>105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NikoshBAN</vt:lpstr>
      <vt:lpstr>Times New Roman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User</cp:lastModifiedBy>
  <cp:revision>424</cp:revision>
  <dcterms:created xsi:type="dcterms:W3CDTF">2014-03-22T04:47:58Z</dcterms:created>
  <dcterms:modified xsi:type="dcterms:W3CDTF">2019-09-22T08:40:20Z</dcterms:modified>
</cp:coreProperties>
</file>