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4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6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0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6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DBC1-12DD-4968-88C3-73B27253EC47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5971-E584-422B-91F5-5A4DD30D3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91312"/>
            <a:ext cx="3574473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0" y="1399308"/>
            <a:ext cx="9533804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12" y="2493817"/>
            <a:ext cx="2874529" cy="1609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79" y="531678"/>
            <a:ext cx="2985325" cy="1609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912" y="531678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079" y="2465253"/>
            <a:ext cx="2790825" cy="1638300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579120" y="5120640"/>
            <a:ext cx="1889760" cy="8686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8879" y="4675053"/>
            <a:ext cx="713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রাষ্ট্রের সকল কাজ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 হয়। জনগণ সরকারের সকল বৈধ আদেশ মেনে নেয়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সরকারের প্রতি আনুগত্য প্রকাশ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02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1667E-6 -1.85185E-6 L -7.91667E-6 -1.85185E-6 C 0.00455 0.00231 0.00898 0.00486 0.01367 0.00671 C 0.01653 0.00787 0.01953 0.00787 0.02239 0.00903 C 0.02617 0.01018 0.02994 0.01204 0.03372 0.01343 C 0.03619 0.01435 0.03867 0.01481 0.04114 0.01551 L 0.12122 0.01111 C 0.12434 0.01088 0.12721 0.00579 0.12994 0.0044 C 0.1332 0.00301 0.13658 0.00301 0.13997 0.00231 L 0.14869 -0.00208 C 0.16275 -0.0088 0.15442 -0.00417 0.16249 -0.0088 C 0.1677 -0.00579 0.16913 -0.0044 0.17617 -0.0044 C 0.21041 -0.0044 0.24453 -0.00579 0.27877 -0.00671 C 0.28085 -0.00741 0.28294 -0.00833 0.28502 -0.0088 C 0.28828 -0.00972 0.29166 -0.01019 0.29505 -0.01111 C 0.29752 -0.01181 0.29999 -0.0125 0.30247 -0.0132 L 0.31002 -0.01111 C 0.31288 0.06875 0.31041 0.14907 0.31119 0.22893 C 0.31132 0.23218 0.31197 0.23495 0.31249 0.23796 C 0.31288 0.24005 0.31328 0.24236 0.3138 0.24468 C 0.31328 0.26458 0.32031 0.29005 0.31249 0.30463 C 0.30559 0.31736 0.29244 0.30278 0.28255 0.30231 L 0.12369 0.29792 C 0.11992 0.29722 0.11614 0.29676 0.11249 0.2956 C 0.09674 0.29143 0.10012 0.29005 0.08372 0.28912 C 0.06249 0.28773 0.04114 0.2875 0.01992 0.2868 C 0.02083 0.27708 0.02174 0.26759 0.02239 0.25787 C 0.02291 0.25116 0.02304 0.24444 0.02369 0.23796 C 0.02434 0.23032 0.02551 0.22315 0.02617 0.21574 C 0.02864 0.18727 0.02591 0.20417 0.02864 0.18889 C 0.02955 0.175 0.03033 0.16088 0.03124 0.14676 C 0.03242 0.12801 0.03176 0.1338 0.03372 0.12014 C 0.03359 0.1169 0.03229 0.05046 0.03124 0.03773 C 0.02981 0.02153 0.02929 0.0287 0.02617 0.01782 C 0.02447 0.01204 0.02499 0.01065 0.02499 0.0044 L 0.02239 -0.00671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-6.25E-7 -7.40741E-7 C -0.00039 0.02592 -0.00105 0.05185 -0.00118 0.07777 C -0.00183 0.16296 0.00859 0.25046 -0.00248 0.33333 C -0.00495 0.35208 -0.02409 0.33194 -0.0349 0.33125 C -0.03737 0.33032 -0.04245 0.32893 -0.04493 0.32662 C -0.04636 0.32546 -0.0474 0.32338 -0.0487 0.32222 C -0.05066 0.32037 -0.053 0.31967 -0.05495 0.31782 C -0.06185 0.31157 -0.06172 0.30833 -0.06993 0.3044 C -0.07774 0.30092 -0.08933 0.2993 -0.0974 0.29791 C -0.0987 0.29699 -0.1 0.29652 -0.10118 0.2956 C -0.10651 0.29143 -0.1073 0.28865 -0.11368 0.28657 L -0.13503 0.28009 L -0.2625 0.28217 C -0.26381 0.28217 -0.26576 0.28657 -0.26628 0.28449 C -0.26797 0.27615 -0.26693 0.26666 -0.26745 0.25787 C -0.26771 0.25486 -0.26823 0.25185 -0.26875 0.24884 C -0.26954 0.24444 -0.27045 0.24004 -0.27123 0.23565 L -0.27253 0.22893 C -0.27292 0.21551 -0.27305 0.20208 -0.2737 0.18889 C -0.27383 0.18588 -0.27461 0.18287 -0.275 0.17986 C -0.27552 0.17546 -0.27579 0.17106 -0.27618 0.16666 C -0.27579 0.13333 -0.27566 0.1 -0.275 0.06666 C -0.27474 0.05532 -0.27409 0.04236 -0.27253 0.03102 C -0.27214 0.0287 -0.27162 0.02662 -0.27123 0.0243 C -0.27084 0.01389 -0.27305 0.00208 -0.26993 -0.00672 C -0.26849 -0.01135 -0.2642 -0.00556 -0.2612 -0.00463 C -0.24467 0.00069 -0.27696 -0.00579 -0.24245 -7.40741E-7 C -0.24128 0.00069 -0.23998 0.00139 -0.23868 0.00208 C -0.23659 0.00347 -0.23464 0.00578 -0.23243 0.00648 C -0.228 0.0081 -0.22331 0.0081 -0.21875 0.00879 C -0.21198 0.01111 -0.20391 0.01412 -0.19753 0.01551 L -0.1862 0.01759 C -0.17318 0.0331 -0.18789 0.01736 -0.15118 0.0243 C -0.14974 0.02453 -0.14896 0.02801 -0.14753 0.0287 C -0.14219 0.03171 -0.13217 0.03402 -0.12618 0.03541 C -0.09323 0.03472 -0.06029 0.03518 -0.02748 0.03333 C -0.02448 0.0331 -0.02162 0.03009 -0.01875 0.0287 C -0.01628 0.02777 -0.01368 0.02754 -0.0112 0.02662 C -0.00951 0.02592 -0.00795 0.02453 -0.00625 0.0243 C 0.00208 0.02315 0.01041 0.02291 0.01875 0.02222 C 0.03216 0.01944 0.0263 0.0199 0.03632 0.0199 L 0.04388 0.0199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55556E-6 L 4.16667E-6 -5.55556E-6 C -0.00326 0.003 -0.00651 0.00648 -0.01003 0.00902 C -0.01237 0.01087 -0.01485 0.01342 -0.01745 0.01342 L -0.18243 0.01573 C -0.19636 0.02268 -0.1931 0.02222 -0.21368 0.02222 C -0.24206 0.02222 -0.27032 0.02083 -0.2987 0.02013 C -0.29909 -0.01852 -0.29883 -0.05695 -0.29987 -0.09538 C -0.30013 -0.10163 -0.30196 -0.10718 -0.30248 -0.1132 C -0.30599 -0.15602 -0.30092 -0.12547 -0.30612 -0.15325 C -0.30664 -0.19561 -0.31628 -0.24075 -0.30743 -0.27987 C -0.30391 -0.29584 -0.28816 -0.27778 -0.27865 -0.27547 C -0.27605 -0.27501 -0.27383 -0.272 -0.27123 -0.27107 C -0.26237 -0.26783 -0.26693 -0.27014 -0.25743 -0.26436 C -0.25625 -0.26366 -0.25482 -0.2632 -0.25365 -0.26227 C -0.24766 -0.25672 -0.24532 -0.25417 -0.2375 -0.25116 C -0.23373 -0.24954 -0.22995 -0.24954 -0.22618 -0.24885 C -0.2181 -0.24399 -0.22657 -0.24862 -0.2125 -0.24445 C -0.18542 -0.23635 -0.21641 -0.24144 -0.1737 -0.23774 C -0.16914 -0.23635 -0.16459 -0.2345 -0.1599 -0.23334 C -0.14922 -0.23056 -0.13334 -0.22964 -0.1237 -0.22894 L -0.01498 -0.23102 C -0.01146 -0.23126 -0.00847 -0.23681 -0.00495 -0.23774 C 0.00416 -0.23982 0.01341 -0.23913 0.02252 -0.24005 C 0.02304 -0.23681 0.025 -0.22709 0.025 -0.22431 C 0.025 -0.13704 0.02565 -0.18102 0.02252 -0.14214 C 0.022 -0.13635 0.02213 -0.1301 0.02122 -0.12431 C 0.02005 -0.11528 0.01627 -0.09769 0.01627 -0.09769 C 0.01523 -0.08056 0.01432 -0.06343 0.0125 -0.04653 C 0.01171 -0.03913 0.01002 -0.02431 0.01002 -0.02431 C 0.00833 0.00902 0.00872 -0.00811 0.00872 0.02685 L 0.0013 0.03356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6 L -1.25E-6 -7.40741E-6 C 0.00039 -0.01922 0.00026 -0.03866 0.00117 -0.05788 C 0.00156 -0.0632 0.00326 -0.06806 0.00378 -0.07339 C 0.00443 -0.08149 0.0043 -0.08959 0.00495 -0.09769 C 0.00651 -0.11714 0.00768 -0.11691 0.00872 -0.13334 C 0.01302 -0.19746 0.00768 -0.13033 0.0112 -0.17107 C 0.01289 -0.19005 0.01146 -0.18126 0.01367 -0.19329 C 0.01419 -0.22894 0.01393 -0.26459 0.01497 -0.30001 C 0.0151 -0.30464 0.01745 -0.3132 0.01745 -0.3132 C 0.0181 -0.31297 0.02513 -0.31019 0.02617 -0.3088 C 0.02773 -0.30718 0.02852 -0.30394 0.02995 -0.30232 C 0.03307 -0.29862 0.03659 -0.2963 0.03997 -0.29329 C 0.04323 -0.29052 0.04909 -0.28473 0.05247 -0.2845 C 0.08958 -0.28172 0.12669 -0.28149 0.16367 -0.2801 L 0.20742 -0.27779 L 0.33503 -0.27339 C 0.33411 -0.2007 0.33359 -0.12825 0.33242 -0.05556 C 0.33242 -0.05186 0.33112 -0.03658 0.32995 -0.03103 C 0.3293 -0.02802 0.32826 -0.02524 0.32747 -0.02223 C 0.32695 -0.01505 0.3263 0.00046 0.325 0.00879 C 0.32435 0.01272 0.32331 0.0162 0.32253 0.0199 C 0.32201 0.02592 0.32174 0.03194 0.32122 0.03772 C 0.32005 0.053 0.31966 0.05046 0.31875 0.06666 C 0.31823 0.07476 0.31784 0.08286 0.31745 0.0912 C 0.31328 0.08958 0.30911 0.08796 0.30495 0.08657 C 0.29961 0.08495 0.29401 0.08448 0.28867 0.08217 C 0.28685 0.08147 0.28529 0.07939 0.28372 0.07777 C 0.28242 0.07638 0.28138 0.07384 0.27995 0.07337 C 0.27552 0.07152 0.27083 0.07175 0.26628 0.07106 C 0.26419 0.07036 0.26198 0.06967 0.26003 0.06897 C 0.25495 0.06666 0.25 0.06388 0.24492 0.06226 C 0.2388 0.06018 0.23242 0.05925 0.22617 0.05786 L 0.13503 0.05995 C 0.1332 0.05995 0.13164 0.06226 0.12995 0.06226 C 0.1125 0.06226 0.09492 0.06064 0.07747 0.05995 C 0.06328 0.05856 0.04909 0.0574 0.03503 0.05555 C 0.03333 0.05532 0.03164 0.05346 0.02995 0.05323 C 0.00794 0.05254 -0.01419 0.05323 -0.0362 0.05323 L -0.0362 0.05323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482924" y="0"/>
            <a:ext cx="11927164" cy="2491024"/>
            <a:chOff x="264836" y="423416"/>
            <a:chExt cx="11927164" cy="24910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836" y="423416"/>
              <a:ext cx="3053484" cy="245138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0802" y="423416"/>
              <a:ext cx="2838449" cy="24513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9251" y="523861"/>
              <a:ext cx="2619375" cy="23905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1109" y="523860"/>
              <a:ext cx="3150891" cy="2390579"/>
            </a:xfrm>
            <a:prstGeom prst="rect">
              <a:avLst/>
            </a:prstGeom>
          </p:spPr>
        </p:pic>
      </p:grpSp>
      <p:sp>
        <p:nvSpPr>
          <p:cNvPr id="6" name="Flowchart: Display 5"/>
          <p:cNvSpPr/>
          <p:nvPr/>
        </p:nvSpPr>
        <p:spPr>
          <a:xfrm>
            <a:off x="258474" y="4221480"/>
            <a:ext cx="2149446" cy="79248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6"/>
          <p:cNvSpPr/>
          <p:nvPr/>
        </p:nvSpPr>
        <p:spPr>
          <a:xfrm>
            <a:off x="2971800" y="3672840"/>
            <a:ext cx="8900160" cy="224028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সবচেয়ে গুরুত্বপূর্ণ উপাদান হলো সার্বভৌমত্ব। এটি রাষ্ট্রের সর্বোচ্চ ,চরম ও চূড়ান্ত ক্ষমতা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90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90534 -0.0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60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6486" y="189634"/>
            <a:ext cx="5237019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81" y="1903268"/>
            <a:ext cx="3548877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155" y="5273040"/>
            <a:ext cx="1039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একটি রাষ্ট্র গঠিত হয় ব্যাখ্যা কর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82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253345" y="235527"/>
            <a:ext cx="3144982" cy="1773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15" y="2105891"/>
            <a:ext cx="3867976" cy="286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40792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 কয়টি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 জনসংখ্যা কত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 আয়তন কত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কাকে বলে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7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061856" y="207818"/>
            <a:ext cx="4932218" cy="1676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16" y="2061729"/>
            <a:ext cx="4445897" cy="23158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73480" y="5196840"/>
            <a:ext cx="9494520" cy="1158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ও লন্ডনকে রাষ্ট্র বলা যাবে কি না বোঝিয়ে লেখ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0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7" y="2103397"/>
            <a:ext cx="10600090" cy="47546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79818" y="318655"/>
            <a:ext cx="3172691" cy="1052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38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527" y="484909"/>
            <a:ext cx="51816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288474" y="1884217"/>
            <a:ext cx="3435926" cy="4031673"/>
          </a:xfrm>
          <a:prstGeom prst="vertic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6871854" y="1690255"/>
            <a:ext cx="3837709" cy="3893127"/>
          </a:xfrm>
          <a:prstGeom prst="flowChartMagneticDisk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রেহানা আক্তার ঝর্ণা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 সি টি)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উচ্চ বিদ্যালয়</a:t>
            </a:r>
          </a:p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তারাকান্দা,ময়মনসিংহ।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34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7709" y="484909"/>
            <a:ext cx="3990109" cy="12884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54036" y="2909455"/>
            <a:ext cx="5486400" cy="27154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অষ্টম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পাঠঃবাংলাদেশ ও বাংলাদেশের নাগরিক (১)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6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19" y="1898073"/>
            <a:ext cx="4461163" cy="4353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52127" y="154744"/>
            <a:ext cx="5287747" cy="1491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 খেয়াল কর।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8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305908" y="498764"/>
            <a:ext cx="5078437" cy="1681728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74056" y="2701636"/>
            <a:ext cx="8787406" cy="329120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বাংলাদেশের নাগরিক  ---১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3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14800" y="304800"/>
            <a:ext cx="3865418" cy="14824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748145" y="2119746"/>
            <a:ext cx="5417127" cy="78970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dirty="0" smtClean="0"/>
              <a:t>----------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1818" y="3629891"/>
            <a:ext cx="87006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রাষ্ট্র বলতে কী বুঝায় বলতে পারবে।</a:t>
            </a: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২।রাষ্ট্র কীভাবে গঠিত হয় ব্যাখ্যা করতে পারবে।</a:t>
            </a:r>
          </a:p>
          <a:p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৩।বাংলাদেশ কেন একটি রাষ্ট্র তা ব্যাখ্যা করতে পারবে।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2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5712" y="4631895"/>
            <a:ext cx="7426037" cy="21058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হলো এমন একটি সংগঠন যার একটি নির্দিষ্ট ভূখন্ড,জনসমষ্টি,সরকার ও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 ক্ষমতা আছে।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16924" y="0"/>
            <a:ext cx="5055162" cy="4192834"/>
            <a:chOff x="3713871" y="196948"/>
            <a:chExt cx="4959929" cy="419283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5261317" y="1403555"/>
              <a:ext cx="1842868" cy="1860347"/>
            </a:xfrm>
            <a:custGeom>
              <a:avLst/>
              <a:gdLst>
                <a:gd name="connsiteX0" fmla="*/ 0 w 1209224"/>
                <a:gd name="connsiteY0" fmla="*/ 520239 h 1040478"/>
                <a:gd name="connsiteX1" fmla="*/ 604612 w 1209224"/>
                <a:gd name="connsiteY1" fmla="*/ 0 h 1040478"/>
                <a:gd name="connsiteX2" fmla="*/ 1209224 w 1209224"/>
                <a:gd name="connsiteY2" fmla="*/ 520239 h 1040478"/>
                <a:gd name="connsiteX3" fmla="*/ 604612 w 1209224"/>
                <a:gd name="connsiteY3" fmla="*/ 1040478 h 1040478"/>
                <a:gd name="connsiteX4" fmla="*/ 0 w 1209224"/>
                <a:gd name="connsiteY4" fmla="*/ 520239 h 10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9224" h="1040478">
                  <a:moveTo>
                    <a:pt x="0" y="520239"/>
                  </a:moveTo>
                  <a:cubicBezTo>
                    <a:pt x="0" y="232919"/>
                    <a:pt x="270694" y="0"/>
                    <a:pt x="604612" y="0"/>
                  </a:cubicBezTo>
                  <a:cubicBezTo>
                    <a:pt x="938530" y="0"/>
                    <a:pt x="1209224" y="232919"/>
                    <a:pt x="1209224" y="520239"/>
                  </a:cubicBezTo>
                  <a:cubicBezTo>
                    <a:pt x="1209224" y="807559"/>
                    <a:pt x="938530" y="1040478"/>
                    <a:pt x="604612" y="1040478"/>
                  </a:cubicBezTo>
                  <a:cubicBezTo>
                    <a:pt x="270694" y="1040478"/>
                    <a:pt x="0" y="807559"/>
                    <a:pt x="0" y="52023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1377" tIns="186664" rIns="211377" bIns="186664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7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27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487212" y="196948"/>
              <a:ext cx="1491175" cy="1019241"/>
            </a:xfrm>
            <a:custGeom>
              <a:avLst/>
              <a:gdLst>
                <a:gd name="connsiteX0" fmla="*/ 0 w 883768"/>
                <a:gd name="connsiteY0" fmla="*/ 441884 h 883768"/>
                <a:gd name="connsiteX1" fmla="*/ 441884 w 883768"/>
                <a:gd name="connsiteY1" fmla="*/ 0 h 883768"/>
                <a:gd name="connsiteX2" fmla="*/ 883768 w 883768"/>
                <a:gd name="connsiteY2" fmla="*/ 441884 h 883768"/>
                <a:gd name="connsiteX3" fmla="*/ 441884 w 883768"/>
                <a:gd name="connsiteY3" fmla="*/ 883768 h 883768"/>
                <a:gd name="connsiteX4" fmla="*/ 0 w 883768"/>
                <a:gd name="connsiteY4" fmla="*/ 441884 h 88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68" h="883768">
                  <a:moveTo>
                    <a:pt x="0" y="441884"/>
                  </a:moveTo>
                  <a:cubicBezTo>
                    <a:pt x="0" y="197838"/>
                    <a:pt x="197838" y="0"/>
                    <a:pt x="441884" y="0"/>
                  </a:cubicBezTo>
                  <a:cubicBezTo>
                    <a:pt x="685930" y="0"/>
                    <a:pt x="883768" y="197838"/>
                    <a:pt x="883768" y="441884"/>
                  </a:cubicBezTo>
                  <a:cubicBezTo>
                    <a:pt x="883768" y="685930"/>
                    <a:pt x="685930" y="883768"/>
                    <a:pt x="441884" y="883768"/>
                  </a:cubicBezTo>
                  <a:cubicBezTo>
                    <a:pt x="197838" y="883768"/>
                    <a:pt x="0" y="685930"/>
                    <a:pt x="0" y="44188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3555" tIns="153555" rIns="153555" bIns="15355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জনসমষ্টি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291973" y="1513002"/>
              <a:ext cx="1381827" cy="1318370"/>
            </a:xfrm>
            <a:custGeom>
              <a:avLst/>
              <a:gdLst>
                <a:gd name="connsiteX0" fmla="*/ 0 w 883768"/>
                <a:gd name="connsiteY0" fmla="*/ 441884 h 883768"/>
                <a:gd name="connsiteX1" fmla="*/ 441884 w 883768"/>
                <a:gd name="connsiteY1" fmla="*/ 0 h 883768"/>
                <a:gd name="connsiteX2" fmla="*/ 883768 w 883768"/>
                <a:gd name="connsiteY2" fmla="*/ 441884 h 883768"/>
                <a:gd name="connsiteX3" fmla="*/ 441884 w 883768"/>
                <a:gd name="connsiteY3" fmla="*/ 883768 h 883768"/>
                <a:gd name="connsiteX4" fmla="*/ 0 w 883768"/>
                <a:gd name="connsiteY4" fmla="*/ 441884 h 88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68" h="883768">
                  <a:moveTo>
                    <a:pt x="0" y="441884"/>
                  </a:moveTo>
                  <a:cubicBezTo>
                    <a:pt x="0" y="197838"/>
                    <a:pt x="197838" y="0"/>
                    <a:pt x="441884" y="0"/>
                  </a:cubicBezTo>
                  <a:cubicBezTo>
                    <a:pt x="685930" y="0"/>
                    <a:pt x="883768" y="197838"/>
                    <a:pt x="883768" y="441884"/>
                  </a:cubicBezTo>
                  <a:cubicBezTo>
                    <a:pt x="883768" y="685930"/>
                    <a:pt x="685930" y="883768"/>
                    <a:pt x="441884" y="883768"/>
                  </a:cubicBezTo>
                  <a:cubicBezTo>
                    <a:pt x="197838" y="883768"/>
                    <a:pt x="0" y="685930"/>
                    <a:pt x="0" y="44188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3555" tIns="153555" rIns="153555" bIns="15355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487212" y="3321964"/>
              <a:ext cx="1491175" cy="1067818"/>
            </a:xfrm>
            <a:custGeom>
              <a:avLst/>
              <a:gdLst>
                <a:gd name="connsiteX0" fmla="*/ 0 w 883768"/>
                <a:gd name="connsiteY0" fmla="*/ 441884 h 883768"/>
                <a:gd name="connsiteX1" fmla="*/ 441884 w 883768"/>
                <a:gd name="connsiteY1" fmla="*/ 0 h 883768"/>
                <a:gd name="connsiteX2" fmla="*/ 883768 w 883768"/>
                <a:gd name="connsiteY2" fmla="*/ 441884 h 883768"/>
                <a:gd name="connsiteX3" fmla="*/ 441884 w 883768"/>
                <a:gd name="connsiteY3" fmla="*/ 883768 h 883768"/>
                <a:gd name="connsiteX4" fmla="*/ 0 w 883768"/>
                <a:gd name="connsiteY4" fmla="*/ 441884 h 88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68" h="883768">
                  <a:moveTo>
                    <a:pt x="0" y="441884"/>
                  </a:moveTo>
                  <a:cubicBezTo>
                    <a:pt x="0" y="197838"/>
                    <a:pt x="197838" y="0"/>
                    <a:pt x="441884" y="0"/>
                  </a:cubicBezTo>
                  <a:cubicBezTo>
                    <a:pt x="685930" y="0"/>
                    <a:pt x="883768" y="197838"/>
                    <a:pt x="883768" y="441884"/>
                  </a:cubicBezTo>
                  <a:cubicBezTo>
                    <a:pt x="883768" y="685930"/>
                    <a:pt x="685930" y="883768"/>
                    <a:pt x="441884" y="883768"/>
                  </a:cubicBezTo>
                  <a:cubicBezTo>
                    <a:pt x="197838" y="883768"/>
                    <a:pt x="0" y="685930"/>
                    <a:pt x="0" y="44188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3555" tIns="153555" rIns="153555" bIns="15355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সার্বভৌমত্ব</a:t>
              </a: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713871" y="1642352"/>
              <a:ext cx="1359658" cy="1396270"/>
            </a:xfrm>
            <a:custGeom>
              <a:avLst/>
              <a:gdLst>
                <a:gd name="connsiteX0" fmla="*/ 0 w 883768"/>
                <a:gd name="connsiteY0" fmla="*/ 441884 h 883768"/>
                <a:gd name="connsiteX1" fmla="*/ 441884 w 883768"/>
                <a:gd name="connsiteY1" fmla="*/ 0 h 883768"/>
                <a:gd name="connsiteX2" fmla="*/ 883768 w 883768"/>
                <a:gd name="connsiteY2" fmla="*/ 441884 h 883768"/>
                <a:gd name="connsiteX3" fmla="*/ 441884 w 883768"/>
                <a:gd name="connsiteY3" fmla="*/ 883768 h 883768"/>
                <a:gd name="connsiteX4" fmla="*/ 0 w 883768"/>
                <a:gd name="connsiteY4" fmla="*/ 441884 h 88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768" h="883768">
                  <a:moveTo>
                    <a:pt x="0" y="441884"/>
                  </a:moveTo>
                  <a:cubicBezTo>
                    <a:pt x="0" y="197838"/>
                    <a:pt x="197838" y="0"/>
                    <a:pt x="441884" y="0"/>
                  </a:cubicBezTo>
                  <a:cubicBezTo>
                    <a:pt x="685930" y="0"/>
                    <a:pt x="883768" y="197838"/>
                    <a:pt x="883768" y="441884"/>
                  </a:cubicBezTo>
                  <a:cubicBezTo>
                    <a:pt x="883768" y="685930"/>
                    <a:pt x="685930" y="883768"/>
                    <a:pt x="441884" y="883768"/>
                  </a:cubicBezTo>
                  <a:cubicBezTo>
                    <a:pt x="197838" y="883768"/>
                    <a:pt x="0" y="685930"/>
                    <a:pt x="0" y="44188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53555" tIns="153555" rIns="153555" bIns="15355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bn-BD" sz="3200" u="sng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ূখন্ড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56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23887"/>
            <a:ext cx="3519055" cy="26988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51964" y="318656"/>
            <a:ext cx="2507671" cy="3255817"/>
            <a:chOff x="7148512" y="865295"/>
            <a:chExt cx="1926215" cy="2548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8512" y="865295"/>
              <a:ext cx="1926215" cy="25485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148512" y="3020291"/>
              <a:ext cx="1510145" cy="2054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entagon 6"/>
          <p:cNvSpPr/>
          <p:nvPr/>
        </p:nvSpPr>
        <p:spPr>
          <a:xfrm>
            <a:off x="152400" y="4053840"/>
            <a:ext cx="2286000" cy="77724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760" y="4267200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অন্যতম উপাদান হলো জনসমষ্টি।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6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ardrop 27"/>
          <p:cNvSpPr/>
          <p:nvPr/>
        </p:nvSpPr>
        <p:spPr>
          <a:xfrm>
            <a:off x="561474" y="3048000"/>
            <a:ext cx="1764631" cy="101065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141967" y="4495280"/>
            <a:ext cx="11799770" cy="2184106"/>
            <a:chOff x="-58119" y="2482769"/>
            <a:chExt cx="11799770" cy="21841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8119" y="2655839"/>
              <a:ext cx="2147456" cy="18591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337" y="2697844"/>
              <a:ext cx="2525929" cy="19690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105" y="2686013"/>
              <a:ext cx="2535380" cy="19808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207" y="2720484"/>
              <a:ext cx="2426246" cy="18196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326" y="2482769"/>
              <a:ext cx="2219325" cy="20574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-20563974" y="0"/>
            <a:ext cx="24011535" cy="2162175"/>
            <a:chOff x="-4883696" y="0"/>
            <a:chExt cx="24011535" cy="2162175"/>
          </a:xfrm>
        </p:grpSpPr>
        <p:grpSp>
          <p:nvGrpSpPr>
            <p:cNvPr id="13" name="Group 12"/>
            <p:cNvGrpSpPr/>
            <p:nvPr/>
          </p:nvGrpSpPr>
          <p:grpSpPr>
            <a:xfrm>
              <a:off x="7122071" y="104775"/>
              <a:ext cx="12005768" cy="2057400"/>
              <a:chOff x="41564" y="0"/>
              <a:chExt cx="12005768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61246" y="104775"/>
                <a:ext cx="2886086" cy="184785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4110" y="104775"/>
                <a:ext cx="2476500" cy="184785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7135" y="89798"/>
                <a:ext cx="2466975" cy="18478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889" y="104775"/>
                <a:ext cx="2426246" cy="181968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64" y="0"/>
                <a:ext cx="2219325" cy="2057400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-4883696" y="0"/>
              <a:ext cx="12005767" cy="2057400"/>
              <a:chOff x="41564" y="0"/>
              <a:chExt cx="12005767" cy="20574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0356" y="104775"/>
                <a:ext cx="2466975" cy="184785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4110" y="104775"/>
                <a:ext cx="2476500" cy="184785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7135" y="89798"/>
                <a:ext cx="2466975" cy="184785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889" y="104775"/>
                <a:ext cx="2426246" cy="181968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64" y="0"/>
                <a:ext cx="2219325" cy="2057400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0242082" y="4505850"/>
            <a:ext cx="11799770" cy="2184106"/>
            <a:chOff x="-58119" y="2482769"/>
            <a:chExt cx="11799770" cy="218410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8119" y="2655839"/>
              <a:ext cx="2147456" cy="18591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9337" y="2697844"/>
              <a:ext cx="2525929" cy="19690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105" y="2686013"/>
              <a:ext cx="2535380" cy="198086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207" y="2720484"/>
              <a:ext cx="2426246" cy="18196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326" y="2482769"/>
              <a:ext cx="2219325" cy="205740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2462720" y="2971220"/>
            <a:ext cx="836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রাষ্টের অপরিহার্য উপাদান হলো নির্দিষ্ট ভূখন্ড ।ভূখন্ড  বলতে জল,স্থল ও তার উপরিস্থিত আকাশ সীমাকে বোঝায়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4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79804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97656 0.0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2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225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STUDIO SLUTION</cp:lastModifiedBy>
  <cp:revision>57</cp:revision>
  <dcterms:created xsi:type="dcterms:W3CDTF">2019-11-05T06:07:07Z</dcterms:created>
  <dcterms:modified xsi:type="dcterms:W3CDTF">2019-11-06T15:09:58Z</dcterms:modified>
</cp:coreProperties>
</file>