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12B1-37DB-4A7D-AED9-EDA55FEA213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2FA9-0EA2-4688-9D1F-4F17767919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AF3D2-43E7-4FF3-9F16-F5381F342ADD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AF3D2-43E7-4FF3-9F16-F5381F342ADD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AF3D2-43E7-4FF3-9F16-F5381F342ADD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2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229600" cy="2590801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</a:p>
          <a:p>
            <a:pPr>
              <a:buNone/>
            </a:pP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E NEW ROMAN"/>
                <a:cs typeface="NikoshBAN" pitchFamily="2" charset="0"/>
              </a:rPr>
              <a:t>WELCOME</a:t>
            </a:r>
            <a:endParaRPr lang="en-IN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 descr="MAMUN-01677-606521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33600"/>
            <a:ext cx="32004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41910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encrypted-tbn3.gstatic.com/images?q=tbn:ANd9GcTi_QpSLL_zGBcykQs-_d-_lzrINWRcodvKJSMdTMEm6siyLg_U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3733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72119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Fat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04800"/>
            <a:ext cx="41148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encrypted-tbn1.gstatic.com/images?q=tbn:ANd9GcQ5vuZ0ddTzA4OC3UpeH8g8i1KPr_vvZsoLNKs8_IQm6QgfrO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09600"/>
            <a:ext cx="3733800" cy="518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6019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Minerals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      </a:t>
            </a:r>
            <a:r>
              <a:rPr lang="en-US" sz="4800" b="1" dirty="0" smtClean="0">
                <a:solidFill>
                  <a:srgbClr val="7030A0"/>
                </a:solidFill>
              </a:rPr>
              <a:t>Individual work</a:t>
            </a:r>
          </a:p>
          <a:p>
            <a:endParaRPr lang="en-US" sz="4800" b="1" dirty="0" smtClean="0">
              <a:solidFill>
                <a:srgbClr val="7030A0"/>
              </a:solidFill>
            </a:endParaRP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1) How many kinds of food?</a:t>
            </a: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2) Write down the name </a:t>
            </a: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of foods.</a:t>
            </a: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3) Write down which food has</a:t>
            </a: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most carbohydrate?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Evaluation</a:t>
            </a:r>
          </a:p>
          <a:p>
            <a:endParaRPr lang="en-US" sz="5400" b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1)What do we eat food?</a:t>
            </a:r>
          </a:p>
          <a:p>
            <a:pPr marL="342900" indent="-342900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2)What is Ms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Rehana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taking about?</a:t>
            </a:r>
          </a:p>
          <a:p>
            <a:pPr marL="342900" indent="-342900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3)What is mean by nutritious food?</a:t>
            </a:r>
          </a:p>
          <a:p>
            <a:pPr marL="342900" indent="-342900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4)Does everybody need the same   </a:t>
            </a:r>
          </a:p>
          <a:p>
            <a:pPr marL="342900" indent="-342900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amount of food? Why?</a:t>
            </a:r>
            <a:endParaRPr lang="en-IN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534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         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Home work</a:t>
            </a:r>
          </a:p>
          <a:p>
            <a:endParaRPr lang="en-US" sz="5400" b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1)Draw the picture which foods have so much vitamin?</a:t>
            </a:r>
          </a:p>
          <a:p>
            <a:pPr marL="342900" indent="-342900"/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2)Draw the picture which foods have a lot of carbohydrate? </a:t>
            </a:r>
            <a:endParaRPr lang="en-IN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-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6038850" cy="483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62000" y="-609600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THE NEW ROMAN"/>
              </a:rPr>
              <a:t>                                                                          </a:t>
            </a:r>
            <a:endParaRPr lang="en-US" sz="8800" b="1" dirty="0" smtClean="0">
              <a:solidFill>
                <a:srgbClr val="0070C0"/>
              </a:solidFill>
              <a:latin typeface="THE NEW ROMAN"/>
            </a:endParaRPr>
          </a:p>
          <a:p>
            <a:r>
              <a:rPr lang="en-US" sz="8800" b="1" dirty="0" smtClean="0">
                <a:solidFill>
                  <a:srgbClr val="0070C0"/>
                </a:solidFill>
                <a:latin typeface="THE NEW ROMAN"/>
              </a:rPr>
              <a:t> </a:t>
            </a:r>
            <a:r>
              <a:rPr lang="en-US" sz="8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E NEW ROMAN"/>
              </a:rPr>
              <a:t>THANK </a:t>
            </a:r>
            <a:r>
              <a:rPr lang="en-US" sz="8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E NEW ROMAN"/>
              </a:rPr>
              <a:t>YOU  </a:t>
            </a:r>
            <a:endParaRPr lang="en-IN" sz="8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HE NEW ROMAN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9212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b="1" dirty="0" smtClean="0">
                <a:solidFill>
                  <a:srgbClr val="00B050"/>
                </a:solidFill>
                <a:latin typeface="THE NEW ROMAN"/>
                <a:cs typeface="NikoshBAN" pitchFamily="2" charset="0"/>
              </a:rPr>
              <a:t>   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HE NEW ROMAN"/>
                <a:cs typeface="NikoshBAN" pitchFamily="2" charset="0"/>
              </a:rPr>
              <a:t>Introducing</a:t>
            </a:r>
            <a:endParaRPr lang="en-US" sz="8000" b="1" dirty="0" smtClean="0">
              <a:solidFill>
                <a:srgbClr val="00B050"/>
              </a:solidFill>
              <a:latin typeface="THE NEW ROMAN"/>
              <a:cs typeface="NikoshBAN" pitchFamily="2" charset="0"/>
            </a:endParaRPr>
          </a:p>
          <a:p>
            <a:pPr algn="ctr">
              <a:buNone/>
            </a:pPr>
            <a:r>
              <a:rPr lang="en-US" sz="4800" b="1" dirty="0" smtClean="0">
                <a:latin typeface="THE NEW ROMAN"/>
              </a:rPr>
              <a:t> Name</a:t>
            </a:r>
            <a:r>
              <a:rPr lang="en-US" sz="4800" b="1" dirty="0" smtClean="0">
                <a:latin typeface="THE NEW ROMAN"/>
              </a:rPr>
              <a:t>: Md</a:t>
            </a:r>
            <a:r>
              <a:rPr lang="en-US" sz="4800" b="1" dirty="0" smtClean="0">
                <a:latin typeface="THE NEW ROMAN"/>
              </a:rPr>
              <a:t>. </a:t>
            </a:r>
            <a:r>
              <a:rPr lang="en-US" sz="4800" b="1" dirty="0" smtClean="0">
                <a:latin typeface="THE NEW ROMAN"/>
              </a:rPr>
              <a:t>RAFIQUL ISLAM</a:t>
            </a:r>
            <a:endParaRPr lang="en-US" sz="4800" b="1" dirty="0" smtClean="0">
              <a:latin typeface="THE NEW ROMAN"/>
            </a:endParaRPr>
          </a:p>
          <a:p>
            <a:pPr algn="ctr">
              <a:buNone/>
            </a:pPr>
            <a:r>
              <a:rPr lang="en-US" sz="4800" b="1" dirty="0" smtClean="0">
                <a:latin typeface="THE NEW ROMAN"/>
              </a:rPr>
              <a:t> </a:t>
            </a:r>
            <a:r>
              <a:rPr lang="en-US" sz="4800" b="1" dirty="0" smtClean="0">
                <a:latin typeface="THE NEW ROMAN"/>
              </a:rPr>
              <a:t>Designation: </a:t>
            </a:r>
            <a:r>
              <a:rPr lang="en-US" sz="4000" b="1" dirty="0" smtClean="0">
                <a:latin typeface="THE NEW ROMAN"/>
              </a:rPr>
              <a:t>Assistant </a:t>
            </a:r>
            <a:r>
              <a:rPr lang="en-US" sz="4000" b="1" dirty="0" smtClean="0">
                <a:latin typeface="THE NEW ROMAN"/>
              </a:rPr>
              <a:t>teacher</a:t>
            </a:r>
            <a:endParaRPr lang="en-US" sz="4800" b="1" dirty="0" smtClean="0">
              <a:latin typeface="THE NEW ROMAN"/>
            </a:endParaRPr>
          </a:p>
          <a:p>
            <a:pPr algn="ctr">
              <a:buNone/>
            </a:pPr>
            <a:r>
              <a:rPr lang="en-US" sz="4800" b="1" dirty="0" smtClean="0">
                <a:latin typeface="THE NEW ROMAN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HE NEW ROMAN"/>
                <a:cs typeface="Times New Roman" pitchFamily="18" charset="0"/>
              </a:rPr>
              <a:t>Nukali</a:t>
            </a:r>
            <a:r>
              <a:rPr lang="en-US" sz="4000" b="1" dirty="0" smtClean="0">
                <a:latin typeface="THE NEW ROMAN"/>
                <a:cs typeface="Times New Roman" pitchFamily="18" charset="0"/>
              </a:rPr>
              <a:t> Multilateral </a:t>
            </a:r>
            <a:r>
              <a:rPr lang="en-US" sz="4000" b="1" dirty="0" smtClean="0">
                <a:latin typeface="THE NEW ROMAN"/>
                <a:cs typeface="Times New Roman" pitchFamily="18" charset="0"/>
              </a:rPr>
              <a:t>High School. </a:t>
            </a:r>
            <a:endParaRPr lang="en-US" sz="4800" b="1" dirty="0" smtClean="0">
              <a:latin typeface="THE NEW ROMAN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err="1" smtClean="0">
                <a:latin typeface="THE NEW ROMAN"/>
                <a:cs typeface="Times New Roman" pitchFamily="18" charset="0"/>
              </a:rPr>
              <a:t>Shahzadpur</a:t>
            </a:r>
            <a:r>
              <a:rPr lang="en-US" sz="4400" b="1" dirty="0" smtClean="0">
                <a:latin typeface="THE NEW ROMAN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HE NEW ROMAN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HE NEW ROMAN"/>
                <a:cs typeface="Times New Roman" pitchFamily="18" charset="0"/>
              </a:rPr>
              <a:t>Sirajgonj</a:t>
            </a:r>
            <a:r>
              <a:rPr lang="en-US" sz="4400" b="1" dirty="0" smtClean="0">
                <a:latin typeface="THE NEW ROMAN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4800" b="1" dirty="0" smtClean="0">
                <a:latin typeface="THE NEW ROMAN"/>
                <a:cs typeface="Times New Roman" pitchFamily="18" charset="0"/>
              </a:rPr>
              <a:t> Mobile </a:t>
            </a:r>
            <a:r>
              <a:rPr lang="en-US" sz="4800" b="1" dirty="0" smtClean="0">
                <a:latin typeface="THE NEW ROMAN"/>
                <a:cs typeface="Times New Roman" pitchFamily="18" charset="0"/>
              </a:rPr>
              <a:t>no-01723211368</a:t>
            </a:r>
          </a:p>
          <a:p>
            <a:pPr algn="ctr">
              <a:buNone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E NEW ROMAN"/>
                <a:cs typeface="Times New Roman" pitchFamily="18" charset="0"/>
              </a:rPr>
              <a:t>E-mail-itparkcomputer15@gmail.com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E NEW ROMAN"/>
              <a:cs typeface="Times New Roman" pitchFamily="18" charset="0"/>
            </a:endParaRPr>
          </a:p>
        </p:txBody>
      </p:sp>
      <p:pic>
        <p:nvPicPr>
          <p:cNvPr id="3" name="Picture 2" descr="Rafi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1048327" cy="132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64404837_2806918519334759_499807432448619315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609600"/>
            <a:ext cx="979055" cy="97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HE NEW ROMAN"/>
                <a:cs typeface="NikoshBAN" pitchFamily="2" charset="0"/>
              </a:rPr>
              <a:t>   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E NEW ROMAN"/>
                <a:cs typeface="NikoshBAN" pitchFamily="2" charset="0"/>
              </a:rPr>
              <a:t>Lesson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E NEW ROMAN"/>
                <a:cs typeface="NikoshBAN" pitchFamily="2" charset="0"/>
              </a:rPr>
              <a:t>introducing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THE NEW ROMAN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HE NEW ROMAN"/>
                <a:cs typeface="NikoshBAN" pitchFamily="2" charset="0"/>
              </a:rPr>
              <a:t>Class: VIII</a:t>
            </a:r>
          </a:p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HE NEW ROMAN"/>
                <a:cs typeface="NikoshBAN" pitchFamily="2" charset="0"/>
              </a:rPr>
              <a:t>Subject: English (First paper).</a:t>
            </a:r>
          </a:p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HE NEW ROMAN"/>
                <a:cs typeface="NikoshBAN" pitchFamily="2" charset="0"/>
              </a:rPr>
              <a:t>Unite: Two</a:t>
            </a:r>
          </a:p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HE NEW ROMAN"/>
                <a:cs typeface="NikoshBAN" pitchFamily="2" charset="0"/>
              </a:rPr>
              <a:t>Time: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HE NEW ROMAN"/>
                <a:cs typeface="NikoshBAN" pitchFamily="2" charset="0"/>
              </a:rPr>
              <a:t>40 minutes</a:t>
            </a:r>
            <a:endParaRPr lang="en-US" sz="4000" b="1" dirty="0" smtClean="0">
              <a:solidFill>
                <a:schemeClr val="accent4">
                  <a:lumMod val="50000"/>
                </a:schemeClr>
              </a:solidFill>
              <a:latin typeface="THE NEW ROMAN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HE NEW ROMAN"/>
                <a:cs typeface="NikoshBAN" pitchFamily="2" charset="0"/>
              </a:rPr>
              <a:t>Date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THE NEW ROMAN"/>
                <a:cs typeface="NikoshBAN" pitchFamily="2" charset="0"/>
              </a:rPr>
              <a:t>:</a:t>
            </a:r>
            <a:endParaRPr lang="en-IN" sz="4000" b="1" dirty="0">
              <a:solidFill>
                <a:schemeClr val="accent4">
                  <a:lumMod val="50000"/>
                </a:schemeClr>
              </a:solidFill>
              <a:latin typeface="THE NEW ROMAN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encrypted-tbn2.gstatic.com/images?q=tbn:ANd9GcT0DVO-gTJBDiVmYBfc3qK5ZP0L-4yyfayyFmdLUK8mt6hoqu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875216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stockphoto-525969744-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838200"/>
            <a:ext cx="3962400" cy="2743200"/>
          </a:xfrm>
          <a:prstGeom prst="rect">
            <a:avLst/>
          </a:prstGeom>
        </p:spPr>
      </p:pic>
      <p:pic>
        <p:nvPicPr>
          <p:cNvPr id="6" name="Picture 5" descr="istockphoto-525969744-1024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3886200" cy="2743200"/>
          </a:xfrm>
          <a:prstGeom prst="rect">
            <a:avLst/>
          </a:prstGeom>
        </p:spPr>
      </p:pic>
      <p:pic>
        <p:nvPicPr>
          <p:cNvPr id="7" name="Picture 6" descr="istockphoto-525969744-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733800"/>
            <a:ext cx="3886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THE NEW ROMAN"/>
                <a:cs typeface="NikoshBAN" pitchFamily="2" charset="0"/>
              </a:rPr>
              <a:t>Lesson introducing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HE NEW ROMAN"/>
                <a:cs typeface="NikoshBAN" pitchFamily="2" charset="0"/>
              </a:rPr>
              <a:t> 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HE NEW ROMAN"/>
                <a:cs typeface="NikoshBAN" pitchFamily="2" charset="0"/>
              </a:rPr>
              <a:t>Food and Nutrition</a:t>
            </a:r>
          </a:p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THE NEW ROMAN"/>
                <a:cs typeface="NikoshBAN" pitchFamily="2" charset="0"/>
              </a:rPr>
              <a:t> 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E NEW ROMAN"/>
                <a:cs typeface="NikoshBAN" pitchFamily="2" charset="0"/>
              </a:rPr>
              <a:t>1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E NEW ROMAN"/>
                <a:cs typeface="NikoshBAN" pitchFamily="2" charset="0"/>
              </a:rPr>
              <a:t>) Good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E NEW ROMAN"/>
                <a:cs typeface="NikoshBAN" pitchFamily="2" charset="0"/>
              </a:rPr>
              <a:t>food.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E NEW ROMAN"/>
                <a:cs typeface="NikoshBAN" pitchFamily="2" charset="0"/>
              </a:rPr>
              <a:t>      2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E NEW ROMAN"/>
                <a:cs typeface="NikoshBAN" pitchFamily="2" charset="0"/>
              </a:rPr>
              <a:t>) Kinds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E NEW ROMAN"/>
                <a:cs typeface="NikoshBAN" pitchFamily="2" charset="0"/>
              </a:rPr>
              <a:t>of food.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           </a:t>
            </a:r>
            <a:r>
              <a:rPr lang="en-US" sz="4800" b="1" dirty="0" smtClean="0">
                <a:solidFill>
                  <a:srgbClr val="002060"/>
                </a:solidFill>
              </a:rPr>
              <a:t>Key words</a:t>
            </a:r>
          </a:p>
          <a:p>
            <a:pPr algn="ctr"/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Nutritious,Substances,Physical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structure,</a:t>
            </a:r>
          </a:p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Carbohydrate,Protein,Vitamins,Minarals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          </a:t>
            </a:r>
            <a:r>
              <a:rPr lang="en-US" sz="4800" b="1" dirty="0" smtClean="0">
                <a:solidFill>
                  <a:srgbClr val="002060"/>
                </a:solidFill>
              </a:rPr>
              <a:t>LEARNING OUTCOME :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After completing the lesson</a:t>
            </a:r>
            <a:r>
              <a:rPr lang="en-IN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</a:t>
            </a:r>
          </a:p>
          <a:p>
            <a:r>
              <a:rPr lang="en-IN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students will able to</a:t>
            </a: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1) Read and understand Text.</a:t>
            </a:r>
            <a:endParaRPr lang="en-IN" sz="4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2) Practice with sound.</a:t>
            </a: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3) Know the name of verities </a:t>
            </a:r>
          </a:p>
          <a:p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kinds of foods.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n-5Sps3Ofh4YnrT-SD6MnNY5rZTWVJP9H2cIsIYLRjAGmBVlFyA&amp;reload=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1066800"/>
            <a:ext cx="2438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1)Good food</a:t>
            </a:r>
          </a:p>
          <a:p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2)Kinds of food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4114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581400"/>
            <a:ext cx="4114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https://encrypted-tbn0.gstatic.com/images?q=tbn:ANd9GcQnZmxfjbgtUNyy8LksIqFkOZ18bkPaUw_qykW7iUqcUNAyZU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38100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6260068"/>
            <a:ext cx="208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Protin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505200"/>
            <a:ext cx="3886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s://encrypted-tbn2.gstatic.com/images?q=tbn:ANd9GcQBG_LeIJQ8RBP7qY43Zvnpt2hTnYuib5G9wDqH8IeFegq9vaTm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601"/>
            <a:ext cx="3581400" cy="243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67400" y="6260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Vitamin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53000" y="304800"/>
            <a:ext cx="3886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https://encrypted-tbn1.gstatic.com/images?q=tbn:ANd9GcQ--vgjWGU7wzzdJM2BdNm61ObSQvqfF3EMJEiuPlWQB4m79dH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57201"/>
            <a:ext cx="3581400" cy="23621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867400" y="3048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Carbohydrate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048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Kinds Of Food</a:t>
            </a:r>
            <a:endParaRPr lang="en-IN" dirty="0"/>
          </a:p>
        </p:txBody>
      </p:sp>
      <p:sp>
        <p:nvSpPr>
          <p:cNvPr id="7170" name="AutoShape 2" descr="data:image/jpeg;base64,/9j/4AAQSkZJRgABAQAAAQABAAD/2wCEAAkGBhMSERUUEhQWFRUWGRoYGBgYGB4bGBoYGBwYGhoeHhgfHCcgGhwjGhgaITAgIycpLSwsGh4xNTAqNSYrLCkBCQoKDgwOGg8PGiwlHyQvLDEsNCwvLCwvKjQsLCw0LDIsLSwsLCwvLSwsLCwsLCosLCwpLCwsLCwsLCwpLCwpLP/AABEIAOEA4QMBIgACEQEDEQH/xAAcAAACAwEBAQEAAAAAAAAAAAAFBgMEBwACAQj/xABMEAABAgQEAwUEBwQHBgUFAAABAhEAAwQhBRIxQQZRYRMicYGRMqGx0QcjQlLB4fAUFWKSFjM0coKi8VNUc7LC0hckQ2NkNYOTs/L/xAAaAQADAQEBAQAAAAAAAAAAAAADBAUCAQAG/8QANBEAAQQBAgQCCQQBBQAAAAAAAQACAxEhEjEEE0FRYXEFIjIzgZGxwfAUUtHhQiNygqHx/9oADAMBAAIRAxEAPwBeqsIqVzCqYopUrvFRLBA/AD3xf/eRlykyZCwlOpWUklR3Isbk6qb3AQQp+H59dOyrWqSgXWMtxyu/eVozwZn8KokqBUhJdkId1JtqpZABUo/dsCSwF3EeJnMNE0tMj1JSp8bWgqzEzFN3SnLkPikqTca6crwJxjEps1JQnMczhQWwJ0YpYt3eQ2h3rlKljuTw+8tUpCUFmsLEOx0IY3D2gPXIkVKAMiZKzuEfVkgBwtH2HBspLAakEOQ/+lbuEzyRWEsSKzKlMtayRKdAawYXSTuRcG3WPX7xVNSQsKWl+XsiwUfH8oEYrRTZCyltCbXcHR33seriLtBjPZpAUAFlyqwIBa3V73aFJINJtcYzU4MXqhrpQeWtazJzHKnQAPuN/lBzAxK7UF+2y3SVd5rJAd9w0A5XClVUEzJckhCrue6D1D6xFJmTaNSkLJSqxPPygLiyQFjXZ60cq41sMIBe32evf86LVF4uiYnJNSkjkRGfcb0yZZEyQAkaFm0jwMfXOIZs4F9BbztFimV2s0ImpCrOEnRRNkubgDMReE4OHkikDjsjy8Rw0kTg07jb+l74XwzNLRMqEpKblACnUotrlBuBYh/unXQtkvFpYtMqVJSlf1auzslx3lKSoXYqKQAp05Yip5yszGfLl9mhIl9ml8yf6xgrMl2O5YFwIqrxOeimKkrlJRPBKg+SZmnv3jdW6rXSGGkP7m1A2wrcium9mZ+eUpYSQRoeylksQsFRBN3ccmMeZmLzJeZUxFpigsEElLlIIS4AyrSL3bzEL1bMlJKEhK5SnAmEqKCpDG9u6o2Gjv1ERrNQVFkqnokqF0uC7bXa3TcvAns1I8V9FU4loUTJiZsoj6xLlt1DU+Nw4/OCWEcJz6ZH7UtpYDBlllEKLM2z9bvBL6N6SXNnTJ8xPelK7iDsq/PQDTx9zRx7VKMoAHUX6sdy1/y9POk0M0HotBgMmoIPhmOrBBzgDVr397Q1U/EYIZQF/f4xlVCoh8in3If9NFmVjgSWUSnbvfPSEy1w2TPqu3WuysaQEkW0eEzE8RlTlqQs5O8QhZsAoWLn7h0JGhvsXq0uKdtlkyspmTLAO723N2DAkxYkiRMQKKrJlTJRKZc4BgH2IOxNw+r6x7STVrzC1t0q8/Eu0Bp610LRaXNAcpT9kLA9tBFwoOzuHihjBmoZM7vJsJa0lwR/BMFlJ/hOnIRJjNMqkQJFRJzyw/ZzHNnuck2+uuQhujxQoVLSAmQrtEkB5SgCSesvRbc036CN0EVvcf1/SgAscv1iRc2Lp6ncbX0iKahOTMS6Of2k6a8x+rQRlLlLVcqkLHiUP1+2n/NAbiV0sSUkEd0pLhXiGBB8QIy0EuARCaCGLxUpUQPAdf0IvYRxCpMxLEghinooF4WZ+Y9IhlTJhWAgFSiQEhIJJVsANSekUv0zXBJniKOV+psJxMVEgTE/aGnI6KHq/lGGVctNKooFpa1EoUNAom6D+EaV9HeGVVNJIrFy0BTFKMzrSrqRYONoq8QcGBaCJahMcgs2U+ILsb/jAA4EaXIQaGuJb8Fn37d/FHQd/oVO/wBl7jHRnltRuY/smfhXilIp82Wwmdlm8JeZJI1ALKYbQamcVhMxaFobKrKSCGD3SSSwS4Y67xk2EYkmSZ1PNUAmaAUqI7oWgky12GjulXRXSD6sep5+WYuo/Zp4SAVB1S1hOmbL3kqZg+h6xTjgAHrDKmsYQMhR8Q4qJmbKhKXJYlTHK6rCzEH2rnc84ESlD7DjS51Da/6dBB2pppk2WGqJKwf/AJJS9vurYh7WbeA82mnJJSoBLEXC0LB1LZnuPZHSx1EOsAApMtVTE6HOCopAUUoDvrkSEjoCzC245wW4UwqnRKE6ckLmkFn0TsGHMtrHgUhWQlKcytCR7IFwoklmFt4vUPD0ydJUgKlhQcBlud2NhoNIk+lQ58YYw1ZzW9LsT42P1P6bK4eOwO6haWBDgq0G9n1gBxlOl1iQZeXtBo2/S+8AMawlUkplKQe0BykpIKVFR7uUga3Yv1itVSp1MvLMllCts4sx5K9k+IMJQcDHEQW79E9w/EMmjcXil4w1PZuCkjYuGv46vrFqunKQlJQlu1SpswHeQnfmwLXOt/CPtHgNTOIzUs8g6TJZDN1zfVqHgpPjBCsM5KiiZIIVkUkOxbKMwUgEm7AlRBNmYjQ1C07lfP4DyQVUpqmnSsZ0qKQgupiSZl8pd2Yl/KPUkoyTDLUpJCiUDM6WBBDpI1fSPlLjiZKnCRmtmLB3A2JukOXtyEW8LwZVYtRslOudRJUdVKHO3N+UKOcBk4VU8JIGB+M/NUsWr5hyqm/WEpyhOwFjcN+UeaDFFSk5MzEEbW0HWNGpfo/pkgZkrnqa6lLIBfVgGG1n1itjP0aUywVIVMlKVd3zJfqlV/8AMNYHzYyKKNwpdDJrPavogXDXEoM5HaAOVDveyDsxI113jRsToZVVIIWQkZdUlmDFy+zNvyjGMb4cnUMwFbLlBTZ0j0JG3h+UNOE8Tr7MFCvZI31DuT/EbH13jEjW7jIK1PJzHWBRUWG/RxPp6nMhaZkrcuxIPsltNdwYnx3AUdmpZKXYlI8NW5wSRxkkWWvMkuWsG2ADbeVuUB67EFVq008gMqZqNkgXJPRvjvHDqc4EoLaGEC4FwyYFzqmT7dORlHR+/bezW5PGk1M+ixWWkqmJkVAASxIDnkH9tL6bh4AYdQTKKUDJ765ClonJb+sQslWbLq1yHuzCPE/DaWtUpdIrJNSM6pKrAc2Ohve3mBBHuLnErjWgAfbp/St5qzCwZc1An06iXCk5pavjkMCKiopJxKpSV0xeyfblnwL5k+T6aCCGH/SLVUv1VTL7VAsy3CwNGCt/MGPVZiuD1VyidTL5pT3fMJJHm0ZLbRWuINkfEfwoadM9ZAzSaoCwulam8SRNHhFiq4P7dX1ktUlkjKA5BLuo5STtbXrFReA4eA6K/NyAlEq9LN7ouYRWGnCj3j3u7bvAaFRD+Hg5hWS2GxuiF1jH0QjH+FgpMpEhBdyA24LXUdWs/nDJwfwRLpUmY4XOILqIsAwsnl46l/KLox0FQKCoFY0AB27zln/1EVqevmi65bJJsQ+tmJBGzfjyjDJXluknH1XGsG/VHKWoKklKgUsA4I5hwwbS/k0eZdMUF0aNYapB2OUg+oaPuHqlpljt5l/uhxzAJJu7cmESKxajSC2blbMfyg26zqzVFff3mv8A9v8AlHyj7Fb94yOav5h8o6OWV2h2WQcSUKlTJKBlExS8urDMSkHXQPfziCpwpSVATFy0qT7SRMSVBmAtzLc/SK/ElYVLAJBUnU/xb38hFyqwgVk0Cmp2OqikMC++XRN4+je9rd1LmeWmguTi4JOdSUkOCG28QCAfOGrBMFUyZk10Bbdmhu9MZy+XVKbvdn3Ya08C4LpqY56gGfMDd0JzS5Z2zBu8Ty9AdQYr8bUxFPKUhStZiwM2V3LbgPp84Vl4rFMQXTuqgocZqigCXmdSrrL7fdDMBFilqU06EPmM2YXSgfacHKcu4HpeKGE0qzM7Wd7CS5JZ1q5EnUcxuWHNiRxVZmFUuSlINs+Z1t4hX+XTxicALtLKfGsDM6gMsBJqFKKkOdcoClAHQE+VxAbC8QWhqTE5QUlSWlzFBK0kHkq4JBa2sFcTxwI+rK0BSfaUQbKLGwAIBfKbxXxHEJE8pp6kPKnJCkzEggS51w6VkWUS5A5dI07by+YVDgn04sPXp0Ph/CE102dh06WZdNT/ALOpQCZ0mX3yPuqWSSk6HKSxa0W+M6xE3s54Utal90ZVFPZNqUq3Kn0J57R6p62ZQzU01V9ZLmDuLKe5MAPo+hZ3vH3EMOVIWqaAJ1HNLrG8pR+8PuE/aGm/OM85wcD1r4OHceKpfpWOZp6Xg9WnsfD82QfD8LpVSypUolX94keQe3hs4hi4SqZffQgZACG2fWw56Qo4tgk6QSZGZcuYbEXIe7Kv74YeD1LQpCFoLH2i4IJ12d3jMtubquwmY3VFyy2iFotHmT31uzaN+HLxhQ4l4yVKWz91xboYv8bY0qTKISWDM24fQvuIzqkxETARN7wa4N39YFHHr32CzCwPtx3TRiWJS50hRUApFyoHQsMza8xASmw2UqpSShqdbkJRmGQEPqL5dTyaBVLTqWrJJLhRZMvVTjYX5trz1hlVVTEFIXLMlbBOQMkhnOg8X9HjzgYsAobhqJFdELrMGloSsLzqAbKSoAlCrpUwcKcZbAvryte4DlSqesTOuELCpZKlCzswTd1Xbw5xMnh/9qIzLdBDKU5exskAEPrYi1jFheAS0TDMnKMuQl0BCxlJszbMN3sb2DMY62asWhENNh4yEy8UYdNlzf2inuoWWk6KDsx5jaFZEqXUnNKKaSpS/czEAtoyjof1eGbhriwf2esWAoE9mssEqToATo4G515xLxHwXLnHMgMTfMDsd+RHSD1eQgh2jB+aUq3G6tA7Ospkz0gNmKbt/eT8WgKquo1aUs1JJ0TMceABTb3wfkYNOkZkqmVARcIKDcEHXK7EEfoRTxfDp/YqnCfOKEi4XYku1ma145qF1/KKCFBQBM49lKpsgUGUonNNCTYkFTAa7B4aMPk9myCJpOgJQMxbrmYltt/KE/h6mXKnImmYkJNjmUMqkkXF/ntDXVTklPfmSzZikXEt7DKoC7s7avCs2TQXbtS4viCipaJZLAC5IspaXZN/0T0hSo8RXKWQNC2ZJNirmD74mAKVzZadynI7kjUX9W6P0iBbKZWjhvMP+BjzRS2x1YVxeLrExyWCg/dZTFjsUlnAZrRfo6tFi5BY7DLffTveLQIpMKUsWIylw7m3Vxexg+nhhSUh5yVKNyogk+uaNkClrW21Y/bU/dH8qflHRU/o+v74/l/OOgekLWtqS+GeEZtYrMyhLFyqwUvWyM1ieZ0HujUabhlMlACl5QrvZEliw2OhUeZOjsANYOSZeRCUIDqQNgAgM4TYWAawHWBVZXy5LqmHtJnLUD5w7NPqNuXzriXm1JRUiTLGRARKYhKbpGrknm7OTqzCKGK4nLlgplkLWdT7Ifa40AFognTp9QHLpR91PycH0iNVYim9tspT7KbknUFiQdX71vDmMFzt8fVDQdUipUrNMSCNiCAlA6bAeMW5VRKlIKkp9kP2rpU5GoH3W9W9YE4liy56u8cqU+ygOwHz6mKNQsdmyie9a5awIJf4ecbHYLqotOUVLLMp1KfRyXLvFSoTNnSuyQCWWFNqRYjunW9v0IJSa5KlZUnNdy6Tl9SznyhnoqRNPJE+USlYJKgdxzHy8Y6+XlnAyqnCej3TDW403v8An1VTAMXX2X7LiMlRlmwUpJA6EK2I5iGOmoJtH3kq7anP2rOEnZY3/vDzA3pp4pRNUBMTmAZxBmXUGSygGlkXTqAPD4iE5HXdbfT87K62EtA77f7q+/jSXeJ6cIlhdPaWVB0aBB6ck302hZqcaUjKQbgmwUGPntD/AIvgzpKpQzS1DvIF26jmIR5nChSrOl1y+WpT5bjpBIpAMO/9QpeY5umM/wAhGVYxKr6bJUhUs2CSC5t9rM3/AE7HWEmtwyZKKgGWkbpN28NjDNi/D0yTKTNlTHkkXcP2ZYODvld2O2/OFGtnzVFnJS5Hi3IcoPEPWOkiksA6NnW088OJlSpUiagBQcrVmBzCYpJDJsAbDctfpC7iUyqXMKu+AtyHSQnW4DWVqBY3g5hOJiTJRmQZrAOVoUpizWZ7OVa9OUMWCV37yOQykJShJUVgnujRgmwJfR7dLQvbg8nTaCS6PwQTFEzZa6ebTpXlWlIUEJJSladSoAEA3OvJusDK4TEzZYqVlUqYoDNswBAG7XLbamHXFMGyySinJCmN85Jc7l7HvchueUZnxFTz0S8qpilS0qfKrYnnz/B/GOwgOcAaXntdptN9dQqkASqiWZskD6tabqCdv7wA0iOh7ZAeiqiE/cJcDxSdPSKHBf0mhCU01YkKlCyZh1SNgoNcDnDNVYVQT09rIVIVrbMGLauHeGZGFm/55ITH3+fVVU47iylZAiSptVLQyRtcuB5QJxCsqFLIqymY/dSlDCUMwuQPtHxgZj06UgulSQoFwElQY76m/pygbSVpUpEyYssGbxFw/Rx5PaBDU9uroiPaW7VaczhizJdUsAhiGKdLXUn5cvOC8uQRmQEjISASbklLKsGDXHXygSMYlTVBSJa+8GWkKJFnuC7j8oYqOp7RPsFG4fUuw/GJj3OGCi4IukBr8HlzJt1qSokpAScpILDXUs+17wv1FKJC0pAVkA1JdlBwfTn4w54qiWkZ5gLJcggOUnnFHGJJmoOROX+I/azXZOvdeDxvNUdliuqBSKgpcvbx1H6/CLVLioFySzaMD79B5wrTMPmyrBRHTUe+IJeHVFUoSpbqNiouyUjR1dIdZHezsLL9rITl/SuV/tB/P+cfYH/+FR/3gfyH/ujo3/p/v/6Q/wDinvFMeWu0sMnp+V4DUVVJCjmJJF1FQLNu2mU+OvOAtXXDM4KyX25dIqT1zVp7xyp1dR/EufKFWZyQphaSjuM8XZSUyHA+9bN5EdObnwhZWpUwkm5JuSbnxO58YozK+UlTZyrqA4eKtTjZPdQ4Hx8YaaxxQyKRlSUoDrLJGnXwEUlntu9cDTXQD9awNzrXdR9xMXKaUGKQssblh8OX+kEDdK4veH3WW0FvSHOnpkT5WSW/aZTdS2ST4HfoIQ0S+zUzlibP8IL0mJlGhhadp1WvsvR8jZOHa1pyFepMEmCaBNUAlJYZQGBYG7MVNr5wdqapcpOVTENqkuLwuzsYKvHnEFTiigm5fpAXBzzsmIoWwN3x+dUw8O8Z9nUGRMPdtlPKwcesOa6EH6yUxe6k7K6jrGKowWZNUVhTKJcc9t+kOHCfFUyUoSp7g7HY9QYYm4bltBG3XwUiPjGzSEDBs14j+U6yZASDlDoV7aCHHW34QjcWcIdggzaYZpOpTui7nxT7xGioqUzBnQQFDXkYqTpuQZwMyD7aeXM/lCzX6PJM5JvqsjRxCtAyhRY2to/hv+cMv0dY8tK6jtMoT2aBske0cym3F7kcxA7ivhdiV0gSEE5iAL+R5DkIVsFxFcubnQbjUc31B5w/TZIzpOUhxL3unbqGFq66pQnhcpKmUk2HsOSA9zZveTEM+kTUZRUyk5QWzXSQC73BYg+ekQYfxipQBAAGVmUXD7wWVxAFjKQgpAflYa6P4eb7ROvTjZNbpWVwRQBagc5IY5UzNnuwYnQvByX9H9A2XscuYWVmWFB3bVR9fdFmVjqUkJWmWVAEOLsCMwTmIuRlb8YpVnEIcGzWIB8S3u+EEdO/uVgQt6NSDifBUyXWdgHUhXeSrfI5d+oYjx8YOSuE5iT3Za1DkAGZjzsbA+o5tDTSLE1S1KIBb2uQ3/zRSqK7MMomFK0q9rMXNhs/gfI9YzJxb3kDshRxiMkhW8CwFCCFGWUKYu5BsT0tDKmSH05fr3QtSa5UodoQ6W7zFwDmLeJ0t+UMMirfQGxY6Nqzvvoo+UJOsmyvON5XldPmtzAHreF+oQKd0rS6XdOUbHW50AIPPWGGorBLY7kMG6AQs8QVrJzTlZE7P7R8BqTBmNLsNC6HAD1kC4tnd5CRlzrYDLoHLB4P4NTS6aUEoZ9VHdSuZ6cuQjNKquK56VJGVCVApHhzPOGc4qWsrMkgMRyhyWF7GgfNZika9N371V0joU/3uOsfIDpKYwrFPikoJzTJSVgb3B8m3gJi1TJnFhmCWLAk2P4wPFQpm2O0SS6dOQrucpAV5u3wMO6aVLiJoWua17b1Y7gfNR0uD2cJtzJH5/CL8vDD/CPBz8okwmegi6VLL2CXI9AINS5sz7FOR4gD/mLwKSR9r4ydrWyOa3YE0hUvBFn/APn5xKOFVG6lt5Ae+CuSoVqpKegJUfQNH00Te2snxsPQXgXMcEJAKjBANVO3MwOqHS+W7QyVVXIRb2jsPygPidanKWASToN/T8YOxxcco8Mj4zbDSDysRWdBE6VlBC1EeBO5iGXUhJum0FcUpu0ps6G7jqbowf4mGyGgigiTcVO8U84V2jqAllS/t95n1HIDpFysUJiSFWFy5sQRuDsBf0gdwtJcJzfYUoeD3+MX65S+2UlByo9pSjybKEgnQPmJPzjPNLbalPFdhuPLQi5KtsydD5828oMcPcV5gSs/3gTceMKcqrTkUUqZKHyjQEvqRqbaDSAaZbqsfaPhc/hADwzXg9FTg4+QGnC03fvWdMmzZVPLUtiTZmSk8ySyfMwr4ph0ynmMtBQr2g9wQeR0UOoMa3wTwxLlIIXLJSq5zXKlJOpGg6DYeb9xXhlKuYnPlShKnZRUAMwLsEAqJsO6PwhyPhmxtwuScY6R2VlFPiTaWO4i9L4gSWF0q5gOIuYjg8pc5pIypuDq5A3Y3S/IwXo+FkNy+EJzCMGqymIZHkWdkDGJJs6nF99SdY9Uqu0WAnvE+kOmHcNyQQcoPv8A1vBKfw7LR9ZKQAftAb9RyI+cLWOgTXNS9XZ5SMoByq1LaqcAv0Ym3OJuHUlYWnJmKS99cvJ2aDNThyZqGUogbg+5rRJIyyWZH+JJ1Gn5QKugQXb2qNTTKIyZRkfMRuVPoeXsjTrFOhpZyC5JGUWc29OV/KC9TiYDmz82aF+fxXKCsoSuZzys1776wxHwlj1kJ0x2aEZxHE1hH1UsKm6AqIAFze/lzgHw/wAHTayoK6xZUkM7Kcq6fwpA/CC+H1kueCUWI1SfaH4EdRDPwnTsknmT6P8AlFOOJsbaakXkk5RSbgFP2BkmWkyilshSGFj5v19IwVOCdjPqJOd+zWoDqBpbm2vWP0NOWrdmvp7ow7iiiXS1q56j9VOWVJVyV90+QcHduhgjxbaC9G7S5Dv2M8/fHR3776D+X8o6FNDuyf5jUIJy3B+Xwj3JqCU5GUpJOYgaEi1+cSkyhZypoll1jewkJHMwIuxgJZ/FcRO3SdkTw6dOAYBMpPXX0EX14jKQO+tUw9TlT6A/jCuusWrQk+Fh6x0rC1KIdyTo2n8xgPL6uNJURZrfyRip4uA7sseSQ3vgbNxCcvVQQOQur12grh/C6lEJSLkPlTy5k8usN+HcBIDZ1XH3dPUuT6QRjNXsC/Eowgr2sfVZZXzDKsAQTqpXte+KKV/aVfxjWeIvoxTNlnspjLGmfR/EBx6GM5m8IVMtRRMRlI13+GoMNtGhvr4KYibGLAQhdS4aGbhicOzUhewPmkjTrybqI90f0cTl95UxKEndWr9A4+MXkfR9PlLEyTMRNy6h2OVmNsx8b2trG3t1twlntboonKuYZJQlKCA2ZXeu7kN8jEeNJUWlIuVqOYAfcALeaiD5QaTgyE05KlKBDqygAEHkHfnr1eIsNw+ZUrFOhXZyynPNUNUp3bmTpfV/GEGZd42k0u4dwtPqCUyJZmZbKVYS0f4yQl+V+Z5RNP8Aozr0gtKSroibLUf5czmNaly0S5aZUpOSWkMlI+JO6jqSdYiyRTEIqiiMJakDDcZq5ICFKWFoDGXMspO1wWU3LaF/GsdmTFB5hKgSSxDAuS1vGNbxGglVMvs6hHaJ2P20dUL1Semh3EZDxLwzMo55l+0gjNLWzBSDoehDEEbEeECla5o3wjxkEopwZIC8yjcgtDJjE4SZRWPs7QqcH1WVZST11aH+qw6VUyTLJ1F21vveJrxUhtPA2wEILwzjfbpSoWBex2I/QhqRP7rdIUsBwAUYUjOZneLFm2Aax6a+MFF4iADpuIE8izWyK0EhD52JMohSmZRSOodvPaB2LcQiV9UCVrUoBKAzuSAHP2bwCqpc6bOVMzlCAolJGrA2IPyj7gcuV+30oDq+vllSjdyVbncvDvDwixaHOCGlyYuKJyZaShSnmN3mvt7h4wCw6Yhacyd7EbhQsQfR/CC+K0n/AJib2jXmKd97wHquF0rUVBZQdXBt084drosRt057q9TqUichaNQQCBbMk2I8GjXMBkZZYHl+EZEnDV06e0701SEJWAT7Tt6av4GFrEuMaqee/UTANkJUUJH+ENvzcx0BCk/1HYwv0TXyyQztv49IX+I+H01FLNlEXKSU9Fp7yT/MB6mEf6L5deuoCs839mv2naElKrWCQp+87XGzvyjWKqYmWkqWQAL3LQRvdKvFGlhH7wkchHQJ/c87/ZK90fYHy2/uRrk/afkVDLlMWAYi19X8NYKUeBrmMW10fT0jXMe4TlTTmKU9p9lbXPRXMeOm3KAsmh+8WynL1zD/AEiZxTnxGh16o0DWyC3H4JfouGUhnueukGVYQEs8WZvdZtnv+cWf2TtEOS6DoAfa8Tq3SJgJlcR1T5qNoOwV3A6FKJeZhmWyj4fZHg1/OCoReK9CtJQhrAy0gf4O6R5ERbmJY3Dx9NG0NYAFNJs2vSGcaGKGKYSmYtBa4f05evxMXkpA0fziNWJS5c2UJiwCokB99B8WEaIBGUN2BhX8NwNCA6gFL5kadEjYCLk7DkK1SLaHceB2i2bR5zR5LLP+MMLyrDfaBfq2vvKfUxY4SoclOpbMZqif8CO6jy1PmIj4xxJM2tkUqT3i4W32QWUXOzJSP5oZpUkEMNAW8hAxGA8v8FnqhqpSlaWEfDh56wdRTgR8XJjeVpLxlqT1EDOKsLFRSK+9KeYg9P8A1B5pv4phqn00U5FM6ik6EEHwIIPujozgrywEkoQqcl8yFBuRDsR6Q44HxelaB4a9d/CFysoDLlTpatUKKT4pXr5i8B8NwlZJUFFIa3IjnCckbZBk5Cshumg0LQarHEnQwFrcfSkXUGd23MK0+pXmCErK1aAD8oP4Vw4AAqb3lHrYHz+MA5AZlxRGus0F0pa6hXeJSjkNT8ou1NEAEmV3ShinZikuPfBOVRhLBg3iwHgd/hHqepIUx5MND+UFbOW4aFiThxJlxKYcVo01aRPkqSJqkjtJKt1Ndg4JPJSdm8IU6KpnEgGUhDG4UpSwCP4WA9TFqWAHY6X/AEI6nUCohRZ9y5+BB9D6wQThx9YIfILBg2Fbm1LvfMpWu14G43S5pwMpTlKEZilkjO3eL9dYaTwTNUiy5aAQ4KATm3HeJNj0jNMao58iepKUqIUSwAJIvoefjvr0DDtVYQ43RvdRTpS8azpEvKuahShuEgqbk9k+bQv4lxkuao3K1czc/IQNoeFquaoGYMiHc5ixI5c4OyuHaeUXmzQOiQw8H1gG/tuTeGe6Z8T+Wgn75qP0RH2HL+k8j7w//Gj/ALY6OVGvXxHh8itSmISQ2+0JeMpCKm9syQoDmbpf3CHGbOKXYd7ro53bWMn4+x8KrDLSf6oBKyN1e0U+RN+sc4pgfFR7pP0fE+SfS34+SuYxU9nTqWH7xABB5nX3H1gVR8STRot+aV94E/EevlHvGJpm08syx3VsSANFJd/C7+6AYZBa61/dT+KolxaWtoL6aFkbYzzgLspxwzi1KHCwrIouUi65atCpI+0kjUWfxhjp8fSrL2c+nmIL5iqYJakhi3dWx1tGc0s3MtlqGYgX2Ie4B9LvF84UCWABUDcAE6W1ZgPPnrDA44xU0i1Km4Jus1YHj+fnVPM3iSUSUS5iFrH2UKzAeKw6U6HcmxtC3jtP2igtTFY9nVhswD6MT746joexQzBOZyprh+RIta2r6mJ6yUco2A56joSIG7jnudtjolf07QF7oPpCnUzS52SYkeypZUC3LOAr/MPMxNiX0okpOUy5XVBMxfkVISlPiyvCEzEpHaZiSwTpu5dgBzJPlY8ooSsAKu8lg1uj8v4S363inFMXAEpCWED2UbwGrKqkTjqSWe5Y8ybkm5J5kxp/D1eFKUgm5uPKxjH5NV2Sk5rMoA9NodpFUQQpJYi4MMk0UBrbC0kojyUQKwjiiXMATMIQvr7J8DBsMdGPhHKWThVVy4H1TS0qX0yjxMEqupRLDrUB8fSEniHiEEKWruy0AnyGpPWNAVleAtZ7xH3ptW3Mf9DwgylTSMiVKYuWewBMM1HXGcibMOq86vBy7ekCkzkoDlnUpiekLtNEhWXtJY03VfwET4dw0S+8dTu2g8doOydM2az/AGS+vMEQPkz0kOCfX5xZUkkg6job9YWeHk2UaMsaKCvKnZQ7a7jTxKYjqUAJBYIJPMlJ89ogl3Ob02UB+MelrJGZw3McuSkxgYWzlepE8pZxrrrp0j6JwJbRnIOz/gflHymqBm0/zDKT/Cfsx5qJYLl7+G3X5iPGl5Gqfi6bTpYzpmVu6nu5QN2dLgv1gRXccAEkXJ1JufXWITRonTAibmy/wli4BYEsbdREx4JkhDozd4n2i9x1taDNNtyULDT6rUAreK5ytHY8rfrSKNAifVLKUhROpOwbmTpDLW4KkgZQBYjZgA3lvBPg/KAAbg5klrjcN6QUAVhYke8dUp/uT/5Cf83/AGx9hz/8OR98+sdGKkXdcPcp54q4rTRyy5CqhQ7iPuv9pQ2A2G/vjDJU0qJUokqUSpROpJLknzMMiaZUwkqKlKVcqJcl9yTd4X6ykMlbEWN0/KBvk5mE16H0xvIO5RfDMTSmVMlrBILKQ2ywfgRr4CIZ9eVEhICQdW1Pid/hAxMyPWcGFeWAbX0gij1cysolSzFCZLI1zDZx74f8PmCZ7SVJBA1uxGhtYA9YUOC8K7ecJhJCJRHNlKIsH2axPQjnD8hWUqJ3IBu1ty3jyhHjHMbv7QUfjpNculvQZVUysr5VKULuHcpVb/XSIa2lWbKIS7d5Dh3Yhj0GvlF9M5KSLXV3Q33iSN+oPpHVIUlNnUb+Z/DnEnWbtLbYSvU0Ss4SAyHseZG55MHYdSd7dVDs0On2vj4jlv02gqUzVFHa5QDY6sOVnJYuz2IY2gfitGpJ0sNuQ+R5x9JwznSRh/bCmyaWv0lLNegLSbHqDqPPcdfgbQVwStXKSlE/kMqumwVyPx8YnocKExXe9kXcc+XzijigJdBL315jrDgf2QXNF5TImaDE9LUKCk95QDh2O0ICVT0WlL/wqun5iLGFcRz+3QicAASxYc7DfR4Ow6tkCRulbtNwhBlKCQ6mcE3L66xhnGOM9shUuW+Tc/evp4fGNswPEXlpB1Ab0hCquBJsypnplS5KZeckKmknNm7zJSkWAdr8tIbNbpUXsszwIMhSeivg8U6bC88wBRJBuBs5hj4g4VqKOeUqQE5rpyl0EWBylutwQCHHMQfreA56JCJ6JSiUpClupLswdka2Ifm20K6SC4qmZWuaxt+aztUtcpRCXIB038oIU2I9eXk/PlBmsogoiYNFj0O8B63DspzC3P8A03HSO2HImjTsria473EXk1rpsVBXMfA8xC9mKdB4g/gfnElNXjm4jDog5ba+jSNGWAzWJ1t3fTUGPs5eVQB2G+o+YiomewcMQecRdqwa+uj3HgeXSFi0jdG1XsreHzfrApufNr2F+Rgz++CQMxMspDMkZgd/10hdwyoUJ7hsuUjwUdCx3HLrBmTRqIGZaR6nd+XUwVtALoB3Vr9hzk5SDZkOphe4Y8miLAx2VSUKIZfIsyx80v6RPSZZTNMdtBlsA7tc6A6eMVqupkqmBcxVwXcqAYi4YD5x3WAulpcCCnn93H/ae/8AKOhT/f8ATf7wf15x0d1pX9Me6OycLCRpAzHsESqWcwf5vtDLLUNDEi5AUGLEPE9BBLTYWUzuGVgd0luRH4x1BwhPnKyBkuWBjUVYcDYCPdZI7GQop9tXcSeqt/IOfKCgkZKa/XTkadSW5SEyECVKfskHK49pRBdavFSn8mbSCEiblOZPeQ7NfMnM2r68484dQlNlCw98X57IUWYpCu9ZyALnpy8ImcWxpOo7lbjcRhfStSUEsXBU7G7AkP5gP0vFc1KwtTIOUNdxccwNGFi7El+elmVVpmJUuUXItYuHe4I2N+XrFJc0lXc+wWId3BGgDMTrEnrkJposUvqPrJSilebM5CkC4BHJhexvaKtDnUFImSylKGCFkuSGu/47GJFT+zQEsASnv2yhKbnKVAFilJLczm5xFKky1JCkqUpIAISpRU2Z/Zf7JAYEW1ipwEhjk9Ub4CU4pgc2yvvaiSCnKxI7raFzqDuPgzQHqZQYPubNq/QfjoLXi+K0GS05ImhS2lIYOVvYAhmSkakddd2UcFoLlS1ZzqQEgDolLWSHsPiSYuTBrXCt+yQjJr1ki/s13YDXyD6frlAHEO+sHQD2fnGj4lwVNykS1pL83Tb3wrYhwlUoBPZlTfdIL+94GCd0YFpG6acCxvNLSrdgFf3hB+jxplX3EY3gdXPlzVpCikkAlJGq8wSkMdNSP9I0/DOARNHazameJykgFUpfZpGrAJYuA/2nMURdUp5q7U3FFcibMp+7m7GZ2yv4UBK0uemYgt/CTtDBKxpJR0aEFFLOpak0r9rMV3patDNSr7SjdiliFEuwFtQIOK+j2cZZCa6YgG/ZpSBLD/ZSr+sSnwNuW0aFrJpZ/ImIM6fJSQUpmLydGe3pbyiKopn1DWjsdwNcqolpkI7JQzAp170tKlEvu9r7vFumrRNSQzLHtJ3H5dYX06TSpxya2+KCiieKFXgbklPdPPn4w1zKPX9ax8NMwbnHbpdItJ8mcuUyZqS3NnEXaioRkdwegN/jDXQUiVFlM7WHOCE2gQhiZaLadwZvVngb3ArjLBpZvR09UouhFzv49YvTsIrk2mES/wC8sD8Q8Mcyb3zbQuN29Rzj0cXUoMpRI5HT0hE8WASNKrN4ZxAylb9wrPt1Usf4n+cSScBpgWmVL82B+UNSBJd1SpajYXQPwEKXFqUpqWQlMtLAMkMLve+8Hhn5poJeePlZd9f5V79w4b/vC/f/ANsdAn9ll/fX/KPnHQxlAwtnlywdC8fDQAAlDoUdxz8NI90WGJQpakk98uX6BrQQEm0T6tI2qVEid2SlLmJCnOUlNmGpLHx9I84bWKnEErCsjg5UlIJLXY32tBOVJGVlAFxcbX1EVZmGqQ4klKcyS5VdWb7LbABzGwLwuXhDsZxIdquWA7NmLsAGH62itJr2PeQCFMXBsQoJZ3fX8OsC69C85CloHeJJJ9tQdyAA5GugGlnvE8qpkZcqllRUpiyrOoZjlLAswckAQDj4GBgIyfmjcNIS6jspMUpz3xJSUlW5uCQb93bRn3szxUwwzkotLUEoLlAVmABB9ncgaNsBvrH2ZMWDmUSUrslSQyUJbujmSQfRzB6kQUIAOup8fK0R3DTHmsnxVEOs0EvV9ZNmFKCgZCWUkG2XcnmGa3lFeaFgrJUoS3uLHKNGSGupROmzmGibJSrUeYsfWBdZg5JBSXSn2U6EHc/xHbb3xS4Ti4GM01R+/mlZoJHOu8LuFsOM2qSuYB3A6UDRCBokdXIJO56ARogQIziixddIsqYXDEEObe+DUj6R5JOVYSD/AHh8D84cbICSTugSxnFbBNKxFSfKBERU3Echf2iPEfiHi2amWQSFpLB7HlGw4JchZDjy3xCdkACh2Y8VJ71/5WhwwPixCZffmJTlsoKUAoEbEP8ADXaM6lqVOqZi0qKVTJ+QK1ZwVEtuwBtzaNTw/wCjmhXLGeWVLIvMK1do/N3Z/JukOxNoDyXJDv2tCpuJqXUCsZpSEGWCQQciiCZjbJzAC+19IapeMkJc6M77N4wtYfg81NUumMwlMsJUZrC8tbhFtM5ylJ27pLaCCtV9G9N2YEkzElN0pXNWuUT/ABS1EhvBm90MC0A0gaSmfiAnapTImkci5lJB82N+RgPjXC5J7WUClSRmzJUyiddIJYYpIXUTQT2ziSpBL5UoAsANiXL7xDMrAJoXMm5UsQz91+vLzhSd5sBPcM2rcg/DEybUdoJy0gy2JGXvkMb6sLhtInNDNGUzGAOoTcgn2bn32hdk4muVVLmo9lRLjmkl/wABDlRzFF1TUFBmqSACQ6UghnGz6wAyEjCffFoN9FLQ4YhE1w6iEd5StbnToLbR9xaZ3eu1oMyKUFa23Y+QAHxeAOOjvlLG3p8D8YzK8tYSucPGHSAIGruuTy/W0UpCS8Xp5DN+I/BX4R9lS2S3Px+f4GJg2VwYC80yCTfR4D8TUmYlXNh1hkkWAgHiFQUzlMAsg2ChYFgLfGHOAdUhPgpnpKMvjA8Ut/0aV/F/l+cdDF+1TPuo/XlHRW1uUvlM7fVa2FAXjxS4k80y/wCFx4g3HoR74XsTJmkFThAIZPPqYmpFkTUqH2XOrbfoQiWFlWl2euCU1LXHlUxwIjM0EONDeK8+qRLDrUEgsHJYPtAuq8kXHQU1E2zd46+Ljye7bA2ilJqgkuz2YDbvWvfS56HZjBWqm9o6Z+hJ7OazlIJJCVNqm+1xs/slfrpCpSyhYv6hQO4OhChd9FNq8VABIyuiEbY7xR7h6etc1WUnKxMwEukg+yyWsXBv0Y6QzZoWOFcQlhKkZvrCXUH20Dc9D15wx5o+T4+hOWgUBhW+F93ZN2pAY+F48Ax8n1AQlSlaJBJ8oQ3wEzsgvEdbfINQL+fyHxhYkYFMnHLKllZ9w8ToPOLkivR26FVAPZrX3yCzA6eQPueNdpaBCEASwEp2A0/Pxj6KCMxsDQps8lZrdZ9w79Hhk9+bMJXrkQSEDx3V7h4wfGDK0zFusMa5MeBKhgjVukQ4hZvjnDZkzyZIHfX2yXsMwGVSH2cEkHZ+kGcI48khAHaHPpkykrfkwDHxBbrBjF0SJsxFNM7yiy1JBZkjTM12UbNuHi5iPBFJOlZUy0SlgdyZLSEqQdi4Zx0NjDcAJHkvSGgL6pcTi0xE5VRMLJmhKVJcfVBL5MxH3sxc6AkeMHariMS0AqUL6blR2AG58IW+FcFXWBaZ5KZctSpUwCxmLTZQB1TLflcvqA7mMS+juRISZ1GnItAJKSoqStI1AzElKm0ILbEXsyAUvhfeHKYFU6YUjMohzbW6mfds3wgJx/hyUgKS17lPXnDRw3LaS/3lEn0A/CFjjicVKydfdb8bwtxjg2LKd9HAu4gUkcSLcjZj+usN1FQVM6WTOy5cjIToonVy+j2tC3Im5JiSq4BB9DygnieLzjOTMlLJlpYFOgVoS/XX0ibE4Vkq/wAQwuI0j4o4hYQlA7Qy1JACk+9i/OKGI1omLzNsA+jt0LfHaJptaZiFqUgB8oAd7eQIeKCiw5dBb3Ag+4xyZ2NKFw7KOoqrWKcj8/mqJAm7ch+th1/OIJagpTltfhfpE0kakbl/X9frWFiqBxhWi1oWKlOZS1OLk+OsMYUVEAa6eZhd4XkpnzEypq8ijYc1Ectod4FvtOU7jHi2ttd+zDmPWOhv/oVTf7dfujooWkfV7pgq5IY2gBMmBLpWMydt2+YhonIeA9dRvDUkYeKKgxyOYcKtgmLG8tWjvLsfZOx5Xv4GDE+llzgBMfulw3Nm3hYTLVKmBadjccxuPSLc/G1THEv6sDzWfwHk8TpYizfZOskDz6u6kxSUE5kG+v8ALt6wGmyfqwia6pf2Vs65ZP8AzIJ1TvqGVcyGrd0zD9Y1lH/1BsOi7f4vHV34dopPZImI75IBc3yndhsxcc4FzHQZCYcA8Ud0nUvA88JOUpQpVjMdyEs3cBD5iLOpmHWKuKUVVQy0zJK1TJQ7q0TO8AeY3APQiNMq6RRUkp8T11s0Q1c2WtCkqS4UMqh+RhWacyH16rsuxDR7KQ8H4zRMDTEFB5jvJ+Y98S47iiVpTLQoHMXUx2GgPJz8IhruHBTqIAtqnwO3lA39iyOonzP4wFvDR6g9vyTvNJFFDeImRLH3jYfjGkfRhxOKimEqYfrZICS+qkfZV6WPh1jPsGwdWIVaUklKAC53CB+JJ9/SNXwvgCkkkKlpUlYDZws5vix8GivyiGY3Ut0up2dkZqJiUJKlkJSLkkgADqTpGdcVfSoE5pdGyjoZpHdH90fa8TboYasT+jyTUF5s6pWBoFTXSPAM0IXHP0afs0pU6nUpSE+2lXtAaOCNQNxG2R/uQXO7KjwrXLlE1U5ROb+sJcrL3CuZN/Z5G2gEPquN0FkSliZMIdKA4PipwMqeZMVeAsIlXWUglByJfbKACRyJL35NDXj2ES6iUUlgoXlrGqF7EHlzGhDgww0dlxx7pUwiu/ZDlUsFMxRXnJYdosupJOzm45uRtBfEOJwBkBBWoWSC58TyA5mKPB2CyqinROqUJWJgCky1d5CRsSDZSvHTbcxDxdwzLpUGdRIRKKu4tADIUVOEKAHsqCykWsQekbzSx1R7A0NIQOh+J/CE/iJWapUOSvzh4w+RklIS75UpDnUkAOYRceT/AOameP4NE/0j7sef2Kp+iveuPgfsljEZYceMHMIpQp0G7hx4jb0eBc9DlXTaCWD1OVSTYgKvYux8NIlNOQvoH3y1JWUzpIA9gv5HXYxQmzGSX093xI+Bg/UJacOSjlPgYWsXOSYZYfukjq342jdWhsNmlFT2STzsL/n4RdlDKlz+mimpQzBI27o5P4+LxNULuEiMOCOTaI4FTlc0k6IlrWfHKQn4vCxLly5dQoqy90ApJ2LvpvbbeH/BJPZ0VRPIbNLWR/dSkgRmdVUhRJQpKs1yeRDhvdo2/SLMDOXCB3UF7hNxRd0bhMP9LF8v8qP+2OhVyf8AuD1Pyjo1SapvZbdMijUx0dD6+UQesgOn+sT4x0dApfYKNF7Q81DjWh8viI0Dg7+o/wAS/iY6OiRJ7v4qm72kwyogqNvGOjoTf7K432ktcYe0jwMJ2Nf1SvD5R0dDEW480b/BEfov/tC/+H/1JjVpUdHRWO6mDZSQF4q/slR/wl/COjo8F5LnB2kz/iK+AhmqfYPgfhH2OjbVwoBwD/Yab/hp+EWONf7N/wDclf8A7Ex0dBOi51RqR7KfAfCM+xr+0zP7yo6OiZ6T923z+xVT0V7x3l9wgivaX4CL9Ht+uUfY6JAX0H+JRKs1H+D/AKYAcSf21Xij4Jjo6GG7HzQI9x5H7KrSf1o8/jH1XtHwMdHQM7phaGP/AKWr/gH/AJYwmm/rFx0dH0TvYXy3De9+KIR0dHQu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hMSERUUEhQWFRUWGRoYGBgYGB4bGBoYGBwYGhoeHhgfHCcgGhwjGhgaITAgIycpLSwsGh4xNTAqNSYrLCkBCQoKDgwOGg8PGiwlHyQvLDEsNCwvLCwvKjQsLCw0LDIsLSwsLCwvLSwsLCwsLCosLCwpLCwsLCwsLCwpLCwpLP/AABEIAOEA4QMBIgACEQEDEQH/xAAcAAACAwEBAQEAAAAAAAAAAAAFBgMEBwACAQj/xABMEAABAgQEAwUEBwQHBgUFAAABAhEAAwQhBRIxQQZRYRMicYGRMqGx0QcjQlLB4fAUFWKSFjM0coKi8VNUc7LC0hckQ2NkNYOTs/L/xAAaAQADAQEBAQAAAAAAAAAAAAADBAUCAQAG/8QANBEAAQQBAgQCCQQBBQAAAAAAAQACAxEhEjEEE0FRYXEFIjIzgZGxwfAUUtHhQiNygqHx/9oADAMBAAIRAxEAPwBeqsIqVzCqYopUrvFRLBA/AD3xf/eRlykyZCwlOpWUklR3Isbk6qb3AQQp+H59dOyrWqSgXWMtxyu/eVozwZn8KokqBUhJdkId1JtqpZABUo/dsCSwF3EeJnMNE0tMj1JSp8bWgqzEzFN3SnLkPikqTca6crwJxjEps1JQnMczhQWwJ0YpYt3eQ2h3rlKljuTw+8tUpCUFmsLEOx0IY3D2gPXIkVKAMiZKzuEfVkgBwtH2HBspLAakEOQ/+lbuEzyRWEsSKzKlMtayRKdAawYXSTuRcG3WPX7xVNSQsKWl+XsiwUfH8oEYrRTZCyltCbXcHR33seriLtBjPZpAUAFlyqwIBa3V73aFJINJtcYzU4MXqhrpQeWtazJzHKnQAPuN/lBzAxK7UF+2y3SVd5rJAd9w0A5XClVUEzJckhCrue6D1D6xFJmTaNSkLJSqxPPygLiyQFjXZ60cq41sMIBe32evf86LVF4uiYnJNSkjkRGfcb0yZZEyQAkaFm0jwMfXOIZs4F9BbztFimV2s0ImpCrOEnRRNkubgDMReE4OHkikDjsjy8Rw0kTg07jb+l74XwzNLRMqEpKblACnUotrlBuBYh/unXQtkvFpYtMqVJSlf1auzslx3lKSoXYqKQAp05Yip5yszGfLl9mhIl9ml8yf6xgrMl2O5YFwIqrxOeimKkrlJRPBKg+SZmnv3jdW6rXSGGkP7m1A2wrcium9mZ+eUpYSQRoeylksQsFRBN3ccmMeZmLzJeZUxFpigsEElLlIIS4AyrSL3bzEL1bMlJKEhK5SnAmEqKCpDG9u6o2Gjv1ERrNQVFkqnokqF0uC7bXa3TcvAns1I8V9FU4loUTJiZsoj6xLlt1DU+Nw4/OCWEcJz6ZH7UtpYDBlllEKLM2z9bvBL6N6SXNnTJ8xPelK7iDsq/PQDTx9zRx7VKMoAHUX6sdy1/y9POk0M0HotBgMmoIPhmOrBBzgDVr397Q1U/EYIZQF/f4xlVCoh8in3If9NFmVjgSWUSnbvfPSEy1w2TPqu3WuysaQEkW0eEzE8RlTlqQs5O8QhZsAoWLn7h0JGhvsXq0uKdtlkyspmTLAO723N2DAkxYkiRMQKKrJlTJRKZc4BgH2IOxNw+r6x7STVrzC1t0q8/Eu0Bp610LRaXNAcpT9kLA9tBFwoOzuHihjBmoZM7vJsJa0lwR/BMFlJ/hOnIRJjNMqkQJFRJzyw/ZzHNnuck2+uuQhujxQoVLSAmQrtEkB5SgCSesvRbc036CN0EVvcf1/SgAscv1iRc2Lp6ncbX0iKahOTMS6Of2k6a8x+rQRlLlLVcqkLHiUP1+2n/NAbiV0sSUkEd0pLhXiGBB8QIy0EuARCaCGLxUpUQPAdf0IvYRxCpMxLEghinooF4WZ+Y9IhlTJhWAgFSiQEhIJJVsANSekUv0zXBJniKOV+psJxMVEgTE/aGnI6KHq/lGGVctNKooFpa1EoUNAom6D+EaV9HeGVVNJIrFy0BTFKMzrSrqRYONoq8QcGBaCJahMcgs2U+ILsb/jAA4EaXIQaGuJb8Fn37d/FHQd/oVO/wBl7jHRnltRuY/smfhXilIp82Wwmdlm8JeZJI1ALKYbQamcVhMxaFobKrKSCGD3SSSwS4Y67xk2EYkmSZ1PNUAmaAUqI7oWgky12GjulXRXSD6sep5+WYuo/Zp4SAVB1S1hOmbL3kqZg+h6xTjgAHrDKmsYQMhR8Q4qJmbKhKXJYlTHK6rCzEH2rnc84ESlD7DjS51Da/6dBB2pppk2WGqJKwf/AJJS9vurYh7WbeA82mnJJSoBLEXC0LB1LZnuPZHSx1EOsAApMtVTE6HOCopAUUoDvrkSEjoCzC245wW4UwqnRKE6ckLmkFn0TsGHMtrHgUhWQlKcytCR7IFwoklmFt4vUPD0ydJUgKlhQcBlud2NhoNIk+lQ58YYw1ZzW9LsT42P1P6bK4eOwO6haWBDgq0G9n1gBxlOl1iQZeXtBo2/S+8AMawlUkplKQe0BykpIKVFR7uUga3Yv1itVSp1MvLMllCts4sx5K9k+IMJQcDHEQW79E9w/EMmjcXil4w1PZuCkjYuGv46vrFqunKQlJQlu1SpswHeQnfmwLXOt/CPtHgNTOIzUs8g6TJZDN1zfVqHgpPjBCsM5KiiZIIVkUkOxbKMwUgEm7AlRBNmYjQ1C07lfP4DyQVUpqmnSsZ0qKQgupiSZl8pd2Yl/KPUkoyTDLUpJCiUDM6WBBDpI1fSPlLjiZKnCRmtmLB3A2JukOXtyEW8LwZVYtRslOudRJUdVKHO3N+UKOcBk4VU8JIGB+M/NUsWr5hyqm/WEpyhOwFjcN+UeaDFFSk5MzEEbW0HWNGpfo/pkgZkrnqa6lLIBfVgGG1n1itjP0aUywVIVMlKVd3zJfqlV/8AMNYHzYyKKNwpdDJrPavogXDXEoM5HaAOVDveyDsxI113jRsToZVVIIWQkZdUlmDFy+zNvyjGMb4cnUMwFbLlBTZ0j0JG3h+UNOE8Tr7MFCvZI31DuT/EbH13jEjW7jIK1PJzHWBRUWG/RxPp6nMhaZkrcuxIPsltNdwYnx3AUdmpZKXYlI8NW5wSRxkkWWvMkuWsG2ADbeVuUB67EFVq008gMqZqNkgXJPRvjvHDqc4EoLaGEC4FwyYFzqmT7dORlHR+/bezW5PGk1M+ixWWkqmJkVAASxIDnkH9tL6bh4AYdQTKKUDJ765ClonJb+sQslWbLq1yHuzCPE/DaWtUpdIrJNSM6pKrAc2Ohve3mBBHuLnErjWgAfbp/St5qzCwZc1An06iXCk5pavjkMCKiopJxKpSV0xeyfblnwL5k+T6aCCGH/SLVUv1VTL7VAsy3CwNGCt/MGPVZiuD1VyidTL5pT3fMJJHm0ZLbRWuINkfEfwoadM9ZAzSaoCwulam8SRNHhFiq4P7dX1ktUlkjKA5BLuo5STtbXrFReA4eA6K/NyAlEq9LN7ouYRWGnCj3j3u7bvAaFRD+Hg5hWS2GxuiF1jH0QjH+FgpMpEhBdyA24LXUdWs/nDJwfwRLpUmY4XOILqIsAwsnl46l/KLox0FQKCoFY0AB27zln/1EVqevmi65bJJsQ+tmJBGzfjyjDJXluknH1XGsG/VHKWoKklKgUsA4I5hwwbS/k0eZdMUF0aNYapB2OUg+oaPuHqlpljt5l/uhxzAJJu7cmESKxajSC2blbMfyg26zqzVFff3mv8A9v8AlHyj7Fb94yOav5h8o6OWV2h2WQcSUKlTJKBlExS8urDMSkHXQPfziCpwpSVATFy0qT7SRMSVBmAtzLc/SK/ElYVLAJBUnU/xb38hFyqwgVk0Cmp2OqikMC++XRN4+je9rd1LmeWmguTi4JOdSUkOCG28QCAfOGrBMFUyZk10Bbdmhu9MZy+XVKbvdn3Ya08C4LpqY56gGfMDd0JzS5Z2zBu8Ty9AdQYr8bUxFPKUhStZiwM2V3LbgPp84Vl4rFMQXTuqgocZqigCXmdSrrL7fdDMBFilqU06EPmM2YXSgfacHKcu4HpeKGE0qzM7Wd7CS5JZ1q5EnUcxuWHNiRxVZmFUuSlINs+Z1t4hX+XTxicALtLKfGsDM6gMsBJqFKKkOdcoClAHQE+VxAbC8QWhqTE5QUlSWlzFBK0kHkq4JBa2sFcTxwI+rK0BSfaUQbKLGwAIBfKbxXxHEJE8pp6kPKnJCkzEggS51w6VkWUS5A5dI07by+YVDgn04sPXp0Ph/CE102dh06WZdNT/ALOpQCZ0mX3yPuqWSSk6HKSxa0W+M6xE3s54Utal90ZVFPZNqUq3Kn0J57R6p62ZQzU01V9ZLmDuLKe5MAPo+hZ3vH3EMOVIWqaAJ1HNLrG8pR+8PuE/aGm/OM85wcD1r4OHceKpfpWOZp6Xg9WnsfD82QfD8LpVSypUolX94keQe3hs4hi4SqZffQgZACG2fWw56Qo4tgk6QSZGZcuYbEXIe7Kv74YeD1LQpCFoLH2i4IJ12d3jMtubquwmY3VFyy2iFotHmT31uzaN+HLxhQ4l4yVKWz91xboYv8bY0qTKISWDM24fQvuIzqkxETARN7wa4N39YFHHr32CzCwPtx3TRiWJS50hRUApFyoHQsMza8xASmw2UqpSShqdbkJRmGQEPqL5dTyaBVLTqWrJJLhRZMvVTjYX5trz1hlVVTEFIXLMlbBOQMkhnOg8X9HjzgYsAobhqJFdELrMGloSsLzqAbKSoAlCrpUwcKcZbAvryte4DlSqesTOuELCpZKlCzswTd1Xbw5xMnh/9qIzLdBDKU5exskAEPrYi1jFheAS0TDMnKMuQl0BCxlJszbMN3sb2DMY62asWhENNh4yEy8UYdNlzf2inuoWWk6KDsx5jaFZEqXUnNKKaSpS/czEAtoyjof1eGbhriwf2esWAoE9mssEqToATo4G515xLxHwXLnHMgMTfMDsd+RHSD1eQgh2jB+aUq3G6tA7Ospkz0gNmKbt/eT8WgKquo1aUs1JJ0TMceABTb3wfkYNOkZkqmVARcIKDcEHXK7EEfoRTxfDp/YqnCfOKEi4XYku1ma145qF1/KKCFBQBM49lKpsgUGUonNNCTYkFTAa7B4aMPk9myCJpOgJQMxbrmYltt/KE/h6mXKnImmYkJNjmUMqkkXF/ntDXVTklPfmSzZikXEt7DKoC7s7avCs2TQXbtS4viCipaJZLAC5IspaXZN/0T0hSo8RXKWQNC2ZJNirmD74mAKVzZadynI7kjUX9W6P0iBbKZWjhvMP+BjzRS2x1YVxeLrExyWCg/dZTFjsUlnAZrRfo6tFi5BY7DLffTveLQIpMKUsWIylw7m3Vxexg+nhhSUh5yVKNyogk+uaNkClrW21Y/bU/dH8qflHRU/o+v74/l/OOgekLWtqS+GeEZtYrMyhLFyqwUvWyM1ieZ0HujUabhlMlACl5QrvZEliw2OhUeZOjsANYOSZeRCUIDqQNgAgM4TYWAawHWBVZXy5LqmHtJnLUD5w7NPqNuXzriXm1JRUiTLGRARKYhKbpGrknm7OTqzCKGK4nLlgplkLWdT7Ifa40AFognTp9QHLpR91PycH0iNVYim9tspT7KbknUFiQdX71vDmMFzt8fVDQdUipUrNMSCNiCAlA6bAeMW5VRKlIKkp9kP2rpU5GoH3W9W9YE4liy56u8cqU+ygOwHz6mKNQsdmyie9a5awIJf4ecbHYLqotOUVLLMp1KfRyXLvFSoTNnSuyQCWWFNqRYjunW9v0IJSa5KlZUnNdy6Tl9SznyhnoqRNPJE+USlYJKgdxzHy8Y6+XlnAyqnCej3TDW403v8An1VTAMXX2X7LiMlRlmwUpJA6EK2I5iGOmoJtH3kq7anP2rOEnZY3/vDzA3pp4pRNUBMTmAZxBmXUGSygGlkXTqAPD4iE5HXdbfT87K62EtA77f7q+/jSXeJ6cIlhdPaWVB0aBB6ck302hZqcaUjKQbgmwUGPntD/AIvgzpKpQzS1DvIF26jmIR5nChSrOl1y+WpT5bjpBIpAMO/9QpeY5umM/wAhGVYxKr6bJUhUs2CSC5t9rM3/AE7HWEmtwyZKKgGWkbpN28NjDNi/D0yTKTNlTHkkXcP2ZYODvld2O2/OFGtnzVFnJS5Hi3IcoPEPWOkiksA6NnW088OJlSpUiagBQcrVmBzCYpJDJsAbDctfpC7iUyqXMKu+AtyHSQnW4DWVqBY3g5hOJiTJRmQZrAOVoUpizWZ7OVa9OUMWCV37yOQykJShJUVgnujRgmwJfR7dLQvbg8nTaCS6PwQTFEzZa6ebTpXlWlIUEJJSladSoAEA3OvJusDK4TEzZYqVlUqYoDNswBAG7XLbamHXFMGyySinJCmN85Jc7l7HvchueUZnxFTz0S8qpilS0qfKrYnnz/B/GOwgOcAaXntdptN9dQqkASqiWZskD6tabqCdv7wA0iOh7ZAeiqiE/cJcDxSdPSKHBf0mhCU01YkKlCyZh1SNgoNcDnDNVYVQT09rIVIVrbMGLauHeGZGFm/55ITH3+fVVU47iylZAiSptVLQyRtcuB5QJxCsqFLIqymY/dSlDCUMwuQPtHxgZj06UgulSQoFwElQY76m/pygbSVpUpEyYssGbxFw/Rx5PaBDU9uroiPaW7VaczhizJdUsAhiGKdLXUn5cvOC8uQRmQEjISASbklLKsGDXHXygSMYlTVBSJa+8GWkKJFnuC7j8oYqOp7RPsFG4fUuw/GJj3OGCi4IukBr8HlzJt1qSokpAScpILDXUs+17wv1FKJC0pAVkA1JdlBwfTn4w54qiWkZ5gLJcggOUnnFHGJJmoOROX+I/azXZOvdeDxvNUdliuqBSKgpcvbx1H6/CLVLioFySzaMD79B5wrTMPmyrBRHTUe+IJeHVFUoSpbqNiouyUjR1dIdZHezsLL9rITl/SuV/tB/P+cfYH/+FR/3gfyH/ujo3/p/v/6Q/wDinvFMeWu0sMnp+V4DUVVJCjmJJF1FQLNu2mU+OvOAtXXDM4KyX25dIqT1zVp7xyp1dR/EufKFWZyQphaSjuM8XZSUyHA+9bN5EdObnwhZWpUwkm5JuSbnxO58YozK+UlTZyrqA4eKtTjZPdQ4Hx8YaaxxQyKRlSUoDrLJGnXwEUlntu9cDTXQD9awNzrXdR9xMXKaUGKQssblh8OX+kEDdK4veH3WW0FvSHOnpkT5WSW/aZTdS2ST4HfoIQ0S+zUzlibP8IL0mJlGhhadp1WvsvR8jZOHa1pyFepMEmCaBNUAlJYZQGBYG7MVNr5wdqapcpOVTENqkuLwuzsYKvHnEFTiigm5fpAXBzzsmIoWwN3x+dUw8O8Z9nUGRMPdtlPKwcesOa6EH6yUxe6k7K6jrGKowWZNUVhTKJcc9t+kOHCfFUyUoSp7g7HY9QYYm4bltBG3XwUiPjGzSEDBs14j+U6yZASDlDoV7aCHHW34QjcWcIdggzaYZpOpTui7nxT7xGioqUzBnQQFDXkYqTpuQZwMyD7aeXM/lCzX6PJM5JvqsjRxCtAyhRY2to/hv+cMv0dY8tK6jtMoT2aBske0cym3F7kcxA7ivhdiV0gSEE5iAL+R5DkIVsFxFcubnQbjUc31B5w/TZIzpOUhxL3unbqGFq66pQnhcpKmUk2HsOSA9zZveTEM+kTUZRUyk5QWzXSQC73BYg+ekQYfxipQBAAGVmUXD7wWVxAFjKQgpAflYa6P4eb7ROvTjZNbpWVwRQBagc5IY5UzNnuwYnQvByX9H9A2XscuYWVmWFB3bVR9fdFmVjqUkJWmWVAEOLsCMwTmIuRlb8YpVnEIcGzWIB8S3u+EEdO/uVgQt6NSDifBUyXWdgHUhXeSrfI5d+oYjx8YOSuE5iT3Za1DkAGZjzsbA+o5tDTSLE1S1KIBb2uQ3/zRSqK7MMomFK0q9rMXNhs/gfI9YzJxb3kDshRxiMkhW8CwFCCFGWUKYu5BsT0tDKmSH05fr3QtSa5UodoQ6W7zFwDmLeJ0t+UMMirfQGxY6Nqzvvoo+UJOsmyvON5XldPmtzAHreF+oQKd0rS6XdOUbHW50AIPPWGGorBLY7kMG6AQs8QVrJzTlZE7P7R8BqTBmNLsNC6HAD1kC4tnd5CRlzrYDLoHLB4P4NTS6aUEoZ9VHdSuZ6cuQjNKquK56VJGVCVApHhzPOGc4qWsrMkgMRyhyWF7GgfNZika9N371V0joU/3uOsfIDpKYwrFPikoJzTJSVgb3B8m3gJi1TJnFhmCWLAk2P4wPFQpm2O0SS6dOQrucpAV5u3wMO6aVLiJoWua17b1Y7gfNR0uD2cJtzJH5/CL8vDD/CPBz8okwmegi6VLL2CXI9AINS5sz7FOR4gD/mLwKSR9r4ydrWyOa3YE0hUvBFn/APn5xKOFVG6lt5Ae+CuSoVqpKegJUfQNH00Te2snxsPQXgXMcEJAKjBANVO3MwOqHS+W7QyVVXIRb2jsPygPidanKWASToN/T8YOxxcco8Mj4zbDSDysRWdBE6VlBC1EeBO5iGXUhJum0FcUpu0ps6G7jqbowf4mGyGgigiTcVO8U84V2jqAllS/t95n1HIDpFysUJiSFWFy5sQRuDsBf0gdwtJcJzfYUoeD3+MX65S+2UlByo9pSjybKEgnQPmJPzjPNLbalPFdhuPLQi5KtsydD5828oMcPcV5gSs/3gTceMKcqrTkUUqZKHyjQEvqRqbaDSAaZbqsfaPhc/hADwzXg9FTg4+QGnC03fvWdMmzZVPLUtiTZmSk8ySyfMwr4ph0ynmMtBQr2g9wQeR0UOoMa3wTwxLlIIXLJSq5zXKlJOpGg6DYeb9xXhlKuYnPlShKnZRUAMwLsEAqJsO6PwhyPhmxtwuScY6R2VlFPiTaWO4i9L4gSWF0q5gOIuYjg8pc5pIypuDq5A3Y3S/IwXo+FkNy+EJzCMGqymIZHkWdkDGJJs6nF99SdY9Uqu0WAnvE+kOmHcNyQQcoPv8A1vBKfw7LR9ZKQAftAb9RyI+cLWOgTXNS9XZ5SMoByq1LaqcAv0Ym3OJuHUlYWnJmKS99cvJ2aDNThyZqGUogbg+5rRJIyyWZH+JJ1Gn5QKugQXb2qNTTKIyZRkfMRuVPoeXsjTrFOhpZyC5JGUWc29OV/KC9TiYDmz82aF+fxXKCsoSuZzys1776wxHwlj1kJ0x2aEZxHE1hH1UsKm6AqIAFze/lzgHw/wAHTayoK6xZUkM7Kcq6fwpA/CC+H1kueCUWI1SfaH4EdRDPwnTsknmT6P8AlFOOJsbaakXkk5RSbgFP2BkmWkyilshSGFj5v19IwVOCdjPqJOd+zWoDqBpbm2vWP0NOWrdmvp7ow7iiiXS1q56j9VOWVJVyV90+QcHduhgjxbaC9G7S5Dv2M8/fHR3776D+X8o6FNDuyf5jUIJy3B+Xwj3JqCU5GUpJOYgaEi1+cSkyhZypoll1jewkJHMwIuxgJZ/FcRO3SdkTw6dOAYBMpPXX0EX14jKQO+tUw9TlT6A/jCuusWrQk+Fh6x0rC1KIdyTo2n8xgPL6uNJURZrfyRip4uA7sseSQ3vgbNxCcvVQQOQur12grh/C6lEJSLkPlTy5k8usN+HcBIDZ1XH3dPUuT6QRjNXsC/Eowgr2sfVZZXzDKsAQTqpXte+KKV/aVfxjWeIvoxTNlnspjLGmfR/EBx6GM5m8IVMtRRMRlI13+GoMNtGhvr4KYibGLAQhdS4aGbhicOzUhewPmkjTrybqI90f0cTl95UxKEndWr9A4+MXkfR9PlLEyTMRNy6h2OVmNsx8b2trG3t1twlntboonKuYZJQlKCA2ZXeu7kN8jEeNJUWlIuVqOYAfcALeaiD5QaTgyE05KlKBDqygAEHkHfnr1eIsNw+ZUrFOhXZyynPNUNUp3bmTpfV/GEGZd42k0u4dwtPqCUyJZmZbKVYS0f4yQl+V+Z5RNP8Aozr0gtKSroibLUf5czmNaly0S5aZUpOSWkMlI+JO6jqSdYiyRTEIqiiMJakDDcZq5ICFKWFoDGXMspO1wWU3LaF/GsdmTFB5hKgSSxDAuS1vGNbxGglVMvs6hHaJ2P20dUL1Semh3EZDxLwzMo55l+0gjNLWzBSDoehDEEbEeECla5o3wjxkEopwZIC8yjcgtDJjE4SZRWPs7QqcH1WVZST11aH+qw6VUyTLJ1F21vveJrxUhtPA2wEILwzjfbpSoWBex2I/QhqRP7rdIUsBwAUYUjOZneLFm2Aax6a+MFF4iADpuIE8izWyK0EhD52JMohSmZRSOodvPaB2LcQiV9UCVrUoBKAzuSAHP2bwCqpc6bOVMzlCAolJGrA2IPyj7gcuV+30oDq+vllSjdyVbncvDvDwixaHOCGlyYuKJyZaShSnmN3mvt7h4wCw6Yhacyd7EbhQsQfR/CC+K0n/AJib2jXmKd97wHquF0rUVBZQdXBt084drosRt057q9TqUichaNQQCBbMk2I8GjXMBkZZYHl+EZEnDV06e0701SEJWAT7Tt6av4GFrEuMaqee/UTANkJUUJH+ENvzcx0BCk/1HYwv0TXyyQztv49IX+I+H01FLNlEXKSU9Fp7yT/MB6mEf6L5deuoCs839mv2naElKrWCQp+87XGzvyjWKqYmWkqWQAL3LQRvdKvFGlhH7wkchHQJ/c87/ZK90fYHy2/uRrk/afkVDLlMWAYi19X8NYKUeBrmMW10fT0jXMe4TlTTmKU9p9lbXPRXMeOm3KAsmh+8WynL1zD/AEiZxTnxGh16o0DWyC3H4JfouGUhnueukGVYQEs8WZvdZtnv+cWf2TtEOS6DoAfa8Tq3SJgJlcR1T5qNoOwV3A6FKJeZhmWyj4fZHg1/OCoReK9CtJQhrAy0gf4O6R5ERbmJY3Dx9NG0NYAFNJs2vSGcaGKGKYSmYtBa4f05evxMXkpA0fziNWJS5c2UJiwCokB99B8WEaIBGUN2BhX8NwNCA6gFL5kadEjYCLk7DkK1SLaHceB2i2bR5zR5LLP+MMLyrDfaBfq2vvKfUxY4SoclOpbMZqif8CO6jy1PmIj4xxJM2tkUqT3i4W32QWUXOzJSP5oZpUkEMNAW8hAxGA8v8FnqhqpSlaWEfDh56wdRTgR8XJjeVpLxlqT1EDOKsLFRSK+9KeYg9P8A1B5pv4phqn00U5FM6ik6EEHwIIPujozgrywEkoQqcl8yFBuRDsR6Q44HxelaB4a9d/CFysoDLlTpatUKKT4pXr5i8B8NwlZJUFFIa3IjnCckbZBk5Cshumg0LQarHEnQwFrcfSkXUGd23MK0+pXmCErK1aAD8oP4Vw4AAqb3lHrYHz+MA5AZlxRGus0F0pa6hXeJSjkNT8ou1NEAEmV3ShinZikuPfBOVRhLBg3iwHgd/hHqepIUx5MND+UFbOW4aFiThxJlxKYcVo01aRPkqSJqkjtJKt1Ndg4JPJSdm8IU6KpnEgGUhDG4UpSwCP4WA9TFqWAHY6X/AEI6nUCohRZ9y5+BB9D6wQThx9YIfILBg2Fbm1LvfMpWu14G43S5pwMpTlKEZilkjO3eL9dYaTwTNUiy5aAQ4KATm3HeJNj0jNMao58iepKUqIUSwAJIvoefjvr0DDtVYQ43RvdRTpS8azpEvKuahShuEgqbk9k+bQv4lxkuao3K1czc/IQNoeFquaoGYMiHc5ixI5c4OyuHaeUXmzQOiQw8H1gG/tuTeGe6Z8T+Wgn75qP0RH2HL+k8j7w//Gj/ALY6OVGvXxHh8itSmISQ2+0JeMpCKm9syQoDmbpf3CHGbOKXYd7ro53bWMn4+x8KrDLSf6oBKyN1e0U+RN+sc4pgfFR7pP0fE+SfS34+SuYxU9nTqWH7xABB5nX3H1gVR8STRot+aV94E/EevlHvGJpm08syx3VsSANFJd/C7+6AYZBa61/dT+KolxaWtoL6aFkbYzzgLspxwzi1KHCwrIouUi65atCpI+0kjUWfxhjp8fSrL2c+nmIL5iqYJakhi3dWx1tGc0s3MtlqGYgX2Ie4B9LvF84UCWABUDcAE6W1ZgPPnrDA44xU0i1Km4Jus1YHj+fnVPM3iSUSUS5iFrH2UKzAeKw6U6HcmxtC3jtP2igtTFY9nVhswD6MT746joexQzBOZyprh+RIta2r6mJ6yUco2A56joSIG7jnudtjolf07QF7oPpCnUzS52SYkeypZUC3LOAr/MPMxNiX0okpOUy5XVBMxfkVISlPiyvCEzEpHaZiSwTpu5dgBzJPlY8ooSsAKu8lg1uj8v4S363inFMXAEpCWED2UbwGrKqkTjqSWe5Y8ybkm5J5kxp/D1eFKUgm5uPKxjH5NV2Sk5rMoA9NodpFUQQpJYi4MMk0UBrbC0kojyUQKwjiiXMATMIQvr7J8DBsMdGPhHKWThVVy4H1TS0qX0yjxMEqupRLDrUB8fSEniHiEEKWruy0AnyGpPWNAVleAtZ7xH3ptW3Mf9DwgylTSMiVKYuWewBMM1HXGcibMOq86vBy7ekCkzkoDlnUpiekLtNEhWXtJY03VfwET4dw0S+8dTu2g8doOydM2az/AGS+vMEQPkz0kOCfX5xZUkkg6job9YWeHk2UaMsaKCvKnZQ7a7jTxKYjqUAJBYIJPMlJ89ogl3Ob02UB+MelrJGZw3McuSkxgYWzlepE8pZxrrrp0j6JwJbRnIOz/gflHymqBm0/zDKT/Cfsx5qJYLl7+G3X5iPGl5Gqfi6bTpYzpmVu6nu5QN2dLgv1gRXccAEkXJ1JufXWITRonTAibmy/wli4BYEsbdREx4JkhDozd4n2i9x1taDNNtyULDT6rUAreK5ytHY8rfrSKNAifVLKUhROpOwbmTpDLW4KkgZQBYjZgA3lvBPg/KAAbg5klrjcN6QUAVhYke8dUp/uT/5Cf83/AGx9hz/8OR98+sdGKkXdcPcp54q4rTRyy5CqhQ7iPuv9pQ2A2G/vjDJU0qJUokqUSpROpJLknzMMiaZUwkqKlKVcqJcl9yTd4X6ykMlbEWN0/KBvk5mE16H0xvIO5RfDMTSmVMlrBILKQ2ywfgRr4CIZ9eVEhICQdW1Pid/hAxMyPWcGFeWAbX0gij1cysolSzFCZLI1zDZx74f8PmCZ7SVJBA1uxGhtYA9YUOC8K7ecJhJCJRHNlKIsH2axPQjnD8hWUqJ3IBu1ty3jyhHjHMbv7QUfjpNculvQZVUysr5VKULuHcpVb/XSIa2lWbKIS7d5Dh3Yhj0GvlF9M5KSLXV3Q33iSN+oPpHVIUlNnUb+Z/DnEnWbtLbYSvU0Ss4SAyHseZG55MHYdSd7dVDs0On2vj4jlv02gqUzVFHa5QDY6sOVnJYuz2IY2gfitGpJ0sNuQ+R5x9JwznSRh/bCmyaWv0lLNegLSbHqDqPPcdfgbQVwStXKSlE/kMqumwVyPx8YnocKExXe9kXcc+XzijigJdBL315jrDgf2QXNF5TImaDE9LUKCk95QDh2O0ICVT0WlL/wqun5iLGFcRz+3QicAASxYc7DfR4Ow6tkCRulbtNwhBlKCQ6mcE3L66xhnGOM9shUuW+Tc/evp4fGNswPEXlpB1Ab0hCquBJsypnplS5KZeckKmknNm7zJSkWAdr8tIbNbpUXsszwIMhSeivg8U6bC88wBRJBuBs5hj4g4VqKOeUqQE5rpyl0EWBylutwQCHHMQfreA56JCJ6JSiUpClupLswdka2Ifm20K6SC4qmZWuaxt+aztUtcpRCXIB038oIU2I9eXk/PlBmsogoiYNFj0O8B63DspzC3P8A03HSO2HImjTsria473EXk1rpsVBXMfA8xC9mKdB4g/gfnElNXjm4jDog5ba+jSNGWAzWJ1t3fTUGPs5eVQB2G+o+YiomewcMQecRdqwa+uj3HgeXSFi0jdG1XsreHzfrApufNr2F+Rgz++CQMxMspDMkZgd/10hdwyoUJ7hsuUjwUdCx3HLrBmTRqIGZaR6nd+XUwVtALoB3Vr9hzk5SDZkOphe4Y8miLAx2VSUKIZfIsyx80v6RPSZZTNMdtBlsA7tc6A6eMVqupkqmBcxVwXcqAYi4YD5x3WAulpcCCnn93H/ae/8AKOhT/f8ATf7wf15x0d1pX9Me6OycLCRpAzHsESqWcwf5vtDLLUNDEi5AUGLEPE9BBLTYWUzuGVgd0luRH4x1BwhPnKyBkuWBjUVYcDYCPdZI7GQop9tXcSeqt/IOfKCgkZKa/XTkadSW5SEyECVKfskHK49pRBdavFSn8mbSCEiblOZPeQ7NfMnM2r68484dQlNlCw98X57IUWYpCu9ZyALnpy8ImcWxpOo7lbjcRhfStSUEsXBU7G7AkP5gP0vFc1KwtTIOUNdxccwNGFi7El+elmVVpmJUuUXItYuHe4I2N+XrFJc0lXc+wWId3BGgDMTrEnrkJposUvqPrJSilebM5CkC4BHJhexvaKtDnUFImSylKGCFkuSGu/47GJFT+zQEsASnv2yhKbnKVAFilJLczm5xFKky1JCkqUpIAISpRU2Z/Zf7JAYEW1ipwEhjk9Ub4CU4pgc2yvvaiSCnKxI7raFzqDuPgzQHqZQYPubNq/QfjoLXi+K0GS05ImhS2lIYOVvYAhmSkakddd2UcFoLlS1ZzqQEgDolLWSHsPiSYuTBrXCt+yQjJr1ki/s13YDXyD6frlAHEO+sHQD2fnGj4lwVNykS1pL83Tb3wrYhwlUoBPZlTfdIL+94GCd0YFpG6acCxvNLSrdgFf3hB+jxplX3EY3gdXPlzVpCikkAlJGq8wSkMdNSP9I0/DOARNHazameJykgFUpfZpGrAJYuA/2nMURdUp5q7U3FFcibMp+7m7GZ2yv4UBK0uemYgt/CTtDBKxpJR0aEFFLOpak0r9rMV3patDNSr7SjdiliFEuwFtQIOK+j2cZZCa6YgG/ZpSBLD/ZSr+sSnwNuW0aFrJpZ/ImIM6fJSQUpmLydGe3pbyiKopn1DWjsdwNcqolpkI7JQzAp170tKlEvu9r7vFumrRNSQzLHtJ3H5dYX06TSpxya2+KCiieKFXgbklPdPPn4w1zKPX9ax8NMwbnHbpdItJ8mcuUyZqS3NnEXaioRkdwegN/jDXQUiVFlM7WHOCE2gQhiZaLadwZvVngb3ArjLBpZvR09UouhFzv49YvTsIrk2mES/wC8sD8Q8Mcyb3zbQuN29Rzj0cXUoMpRI5HT0hE8WASNKrN4ZxAylb9wrPt1Usf4n+cSScBpgWmVL82B+UNSBJd1SpajYXQPwEKXFqUpqWQlMtLAMkMLve+8Hhn5poJeePlZd9f5V79w4b/vC/f/ANsdAn9ll/fX/KPnHQxlAwtnlywdC8fDQAAlDoUdxz8NI90WGJQpakk98uX6BrQQEm0T6tI2qVEid2SlLmJCnOUlNmGpLHx9I84bWKnEErCsjg5UlIJLXY32tBOVJGVlAFxcbX1EVZmGqQ4klKcyS5VdWb7LbABzGwLwuXhDsZxIdquWA7NmLsAGH62itJr2PeQCFMXBsQoJZ3fX8OsC69C85CloHeJJJ9tQdyAA5GugGlnvE8qpkZcqllRUpiyrOoZjlLAswckAQDj4GBgIyfmjcNIS6jspMUpz3xJSUlW5uCQb93bRn3szxUwwzkotLUEoLlAVmABB9ncgaNsBvrH2ZMWDmUSUrslSQyUJbujmSQfRzB6kQUIAOup8fK0R3DTHmsnxVEOs0EvV9ZNmFKCgZCWUkG2XcnmGa3lFeaFgrJUoS3uLHKNGSGupROmzmGibJSrUeYsfWBdZg5JBSXSn2U6EHc/xHbb3xS4Ti4GM01R+/mlZoJHOu8LuFsOM2qSuYB3A6UDRCBokdXIJO56ARogQIziixddIsqYXDEEObe+DUj6R5JOVYSD/AHh8D84cbICSTugSxnFbBNKxFSfKBERU3Echf2iPEfiHi2amWQSFpLB7HlGw4JchZDjy3xCdkACh2Y8VJ71/5WhwwPixCZffmJTlsoKUAoEbEP8ADXaM6lqVOqZi0qKVTJ+QK1ZwVEtuwBtzaNTw/wCjmhXLGeWVLIvMK1do/N3Z/JukOxNoDyXJDv2tCpuJqXUCsZpSEGWCQQciiCZjbJzAC+19IapeMkJc6M77N4wtYfg81NUumMwlMsJUZrC8tbhFtM5ylJ27pLaCCtV9G9N2YEkzElN0pXNWuUT/ABS1EhvBm90MC0A0gaSmfiAnapTImkci5lJB82N+RgPjXC5J7WUClSRmzJUyiddIJYYpIXUTQT2ziSpBL5UoAsANiXL7xDMrAJoXMm5UsQz91+vLzhSd5sBPcM2rcg/DEybUdoJy0gy2JGXvkMb6sLhtInNDNGUzGAOoTcgn2bn32hdk4muVVLmo9lRLjmkl/wABDlRzFF1TUFBmqSACQ6UghnGz6wAyEjCffFoN9FLQ4YhE1w6iEd5StbnToLbR9xaZ3eu1oMyKUFa23Y+QAHxeAOOjvlLG3p8D8YzK8tYSucPGHSAIGruuTy/W0UpCS8Xp5DN+I/BX4R9lS2S3Px+f4GJg2VwYC80yCTfR4D8TUmYlXNh1hkkWAgHiFQUzlMAsg2ChYFgLfGHOAdUhPgpnpKMvjA8Ut/0aV/F/l+cdDF+1TPuo/XlHRW1uUvlM7fVa2FAXjxS4k80y/wCFx4g3HoR74XsTJmkFThAIZPPqYmpFkTUqH2XOrbfoQiWFlWl2euCU1LXHlUxwIjM0EONDeK8+qRLDrUEgsHJYPtAuq8kXHQU1E2zd46+Ljye7bA2ilJqgkuz2YDbvWvfS56HZjBWqm9o6Z+hJ7OazlIJJCVNqm+1xs/slfrpCpSyhYv6hQO4OhChd9FNq8VABIyuiEbY7xR7h6etc1WUnKxMwEukg+yyWsXBv0Y6QzZoWOFcQlhKkZvrCXUH20Dc9D15wx5o+T4+hOWgUBhW+F93ZN2pAY+F48Ax8n1AQlSlaJBJ8oQ3wEzsgvEdbfINQL+fyHxhYkYFMnHLKllZ9w8ToPOLkivR26FVAPZrX3yCzA6eQPueNdpaBCEASwEp2A0/Pxj6KCMxsDQps8lZrdZ9w79Hhk9+bMJXrkQSEDx3V7h4wfGDK0zFusMa5MeBKhgjVukQ4hZvjnDZkzyZIHfX2yXsMwGVSH2cEkHZ+kGcI48khAHaHPpkykrfkwDHxBbrBjF0SJsxFNM7yiy1JBZkjTM12UbNuHi5iPBFJOlZUy0SlgdyZLSEqQdi4Zx0NjDcAJHkvSGgL6pcTi0xE5VRMLJmhKVJcfVBL5MxH3sxc6AkeMHariMS0AqUL6blR2AG58IW+FcFXWBaZ5KZctSpUwCxmLTZQB1TLflcvqA7mMS+juRISZ1GnItAJKSoqStI1AzElKm0ILbEXsyAUvhfeHKYFU6YUjMohzbW6mfds3wgJx/hyUgKS17lPXnDRw3LaS/3lEn0A/CFjjicVKydfdb8bwtxjg2LKd9HAu4gUkcSLcjZj+usN1FQVM6WTOy5cjIToonVy+j2tC3Im5JiSq4BB9DygnieLzjOTMlLJlpYFOgVoS/XX0ibE4Vkq/wAQwuI0j4o4hYQlA7Qy1JACk+9i/OKGI1omLzNsA+jt0LfHaJptaZiFqUgB8oAd7eQIeKCiw5dBb3Ag+4xyZ2NKFw7KOoqrWKcj8/mqJAm7ch+th1/OIJagpTltfhfpE0kakbl/X9frWFiqBxhWi1oWKlOZS1OLk+OsMYUVEAa6eZhd4XkpnzEypq8ijYc1Ectod4FvtOU7jHi2ttd+zDmPWOhv/oVTf7dfujooWkfV7pgq5IY2gBMmBLpWMydt2+YhonIeA9dRvDUkYeKKgxyOYcKtgmLG8tWjvLsfZOx5Xv4GDE+llzgBMfulw3Nm3hYTLVKmBadjccxuPSLc/G1THEv6sDzWfwHk8TpYizfZOskDz6u6kxSUE5kG+v8ALt6wGmyfqwia6pf2Vs65ZP8AzIJ1TvqGVcyGrd0zD9Y1lH/1BsOi7f4vHV34dopPZImI75IBc3yndhsxcc4FzHQZCYcA8Ud0nUvA88JOUpQpVjMdyEs3cBD5iLOpmHWKuKUVVQy0zJK1TJQ7q0TO8AeY3APQiNMq6RRUkp8T11s0Q1c2WtCkqS4UMqh+RhWacyH16rsuxDR7KQ8H4zRMDTEFB5jvJ+Y98S47iiVpTLQoHMXUx2GgPJz8IhruHBTqIAtqnwO3lA39iyOonzP4wFvDR6g9vyTvNJFFDeImRLH3jYfjGkfRhxOKimEqYfrZICS+qkfZV6WPh1jPsGwdWIVaUklKAC53CB+JJ9/SNXwvgCkkkKlpUlYDZws5vix8GivyiGY3Ut0up2dkZqJiUJKlkJSLkkgADqTpGdcVfSoE5pdGyjoZpHdH90fa8TboYasT+jyTUF5s6pWBoFTXSPAM0IXHP0afs0pU6nUpSE+2lXtAaOCNQNxG2R/uQXO7KjwrXLlE1U5ROb+sJcrL3CuZN/Z5G2gEPquN0FkSliZMIdKA4PipwMqeZMVeAsIlXWUglByJfbKACRyJL35NDXj2ES6iUUlgoXlrGqF7EHlzGhDgww0dlxx7pUwiu/ZDlUsFMxRXnJYdosupJOzm45uRtBfEOJwBkBBWoWSC58TyA5mKPB2CyqinROqUJWJgCky1d5CRsSDZSvHTbcxDxdwzLpUGdRIRKKu4tADIUVOEKAHsqCykWsQekbzSx1R7A0NIQOh+J/CE/iJWapUOSvzh4w+RklIS75UpDnUkAOYRceT/AOameP4NE/0j7sef2Kp+iveuPgfsljEZYceMHMIpQp0G7hx4jb0eBc9DlXTaCWD1OVSTYgKvYux8NIlNOQvoH3y1JWUzpIA9gv5HXYxQmzGSX093xI+Bg/UJacOSjlPgYWsXOSYZYfukjq342jdWhsNmlFT2STzsL/n4RdlDKlz+mimpQzBI27o5P4+LxNULuEiMOCOTaI4FTlc0k6IlrWfHKQn4vCxLly5dQoqy90ApJ2LvpvbbeH/BJPZ0VRPIbNLWR/dSkgRmdVUhRJQpKs1yeRDhvdo2/SLMDOXCB3UF7hNxRd0bhMP9LF8v8qP+2OhVyf8AuD1Pyjo1SapvZbdMijUx0dD6+UQesgOn+sT4x0dApfYKNF7Q81DjWh8viI0Dg7+o/wAS/iY6OiRJ7v4qm72kwyogqNvGOjoTf7K432ktcYe0jwMJ2Nf1SvD5R0dDEW480b/BEfov/tC/+H/1JjVpUdHRWO6mDZSQF4q/slR/wl/COjo8F5LnB2kz/iK+AhmqfYPgfhH2OjbVwoBwD/Yab/hp+EWONf7N/wDclf8A7Ex0dBOi51RqR7KfAfCM+xr+0zP7yo6OiZ6T923z+xVT0V7x3l9wgivaX4CL9Ht+uUfY6JAX0H+JRKs1H+D/AKYAcSf21Xij4Jjo6GG7HzQI9x5H7KrSf1o8/jH1XtHwMdHQM7phaGP/AKWr/gH/AJYwmm/rFx0dH0TvYXy3De9+KIR0dHQu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hMSERUUEhQWFRUWGRoYGBgYGB4bGBoYGBwYGhoeHhgfHCcgGhwjGhgaITAgIycpLSwsGh4xNTAqNSYrLCkBCQoKDgwOGg8PGiwlHyQvLDEsNCwvLCwvKjQsLCw0LDIsLSwsLCwvLSwsLCwsLCosLCwpLCwsLCwsLCwpLCwpLP/AABEIAOEA4QMBIgACEQEDEQH/xAAcAAACAwEBAQEAAAAAAAAAAAAFBgMEBwACAQj/xABMEAABAgQEAwUEBwQHBgUFAAABAhEAAwQhBRIxQQZRYRMicYGRMqGx0QcjQlLB4fAUFWKSFjM0coKi8VNUc7LC0hckQ2NkNYOTs/L/xAAaAQADAQEBAQAAAAAAAAAAAAADBAUCAQAG/8QANBEAAQQBAgQCCQQBBQAAAAAAAQACAxEhEjEEE0FRYXEFIjIzgZGxwfAUUtHhQiNygqHx/9oADAMBAAIRAxEAPwBeqsIqVzCqYopUrvFRLBA/AD3xf/eRlykyZCwlOpWUklR3Isbk6qb3AQQp+H59dOyrWqSgXWMtxyu/eVozwZn8KokqBUhJdkId1JtqpZABUo/dsCSwF3EeJnMNE0tMj1JSp8bWgqzEzFN3SnLkPikqTca6crwJxjEps1JQnMczhQWwJ0YpYt3eQ2h3rlKljuTw+8tUpCUFmsLEOx0IY3D2gPXIkVKAMiZKzuEfVkgBwtH2HBspLAakEOQ/+lbuEzyRWEsSKzKlMtayRKdAawYXSTuRcG3WPX7xVNSQsKWl+XsiwUfH8oEYrRTZCyltCbXcHR33seriLtBjPZpAUAFlyqwIBa3V73aFJINJtcYzU4MXqhrpQeWtazJzHKnQAPuN/lBzAxK7UF+2y3SVd5rJAd9w0A5XClVUEzJckhCrue6D1D6xFJmTaNSkLJSqxPPygLiyQFjXZ60cq41sMIBe32evf86LVF4uiYnJNSkjkRGfcb0yZZEyQAkaFm0jwMfXOIZs4F9BbztFimV2s0ImpCrOEnRRNkubgDMReE4OHkikDjsjy8Rw0kTg07jb+l74XwzNLRMqEpKblACnUotrlBuBYh/unXQtkvFpYtMqVJSlf1auzslx3lKSoXYqKQAp05Yip5yszGfLl9mhIl9ml8yf6xgrMl2O5YFwIqrxOeimKkrlJRPBKg+SZmnv3jdW6rXSGGkP7m1A2wrcium9mZ+eUpYSQRoeylksQsFRBN3ccmMeZmLzJeZUxFpigsEElLlIIS4AyrSL3bzEL1bMlJKEhK5SnAmEqKCpDG9u6o2Gjv1ERrNQVFkqnokqF0uC7bXa3TcvAns1I8V9FU4loUTJiZsoj6xLlt1DU+Nw4/OCWEcJz6ZH7UtpYDBlllEKLM2z9bvBL6N6SXNnTJ8xPelK7iDsq/PQDTx9zRx7VKMoAHUX6sdy1/y9POk0M0HotBgMmoIPhmOrBBzgDVr397Q1U/EYIZQF/f4xlVCoh8in3If9NFmVjgSWUSnbvfPSEy1w2TPqu3WuysaQEkW0eEzE8RlTlqQs5O8QhZsAoWLn7h0JGhvsXq0uKdtlkyspmTLAO723N2DAkxYkiRMQKKrJlTJRKZc4BgH2IOxNw+r6x7STVrzC1t0q8/Eu0Bp610LRaXNAcpT9kLA9tBFwoOzuHihjBmoZM7vJsJa0lwR/BMFlJ/hOnIRJjNMqkQJFRJzyw/ZzHNnuck2+uuQhujxQoVLSAmQrtEkB5SgCSesvRbc036CN0EVvcf1/SgAscv1iRc2Lp6ncbX0iKahOTMS6Of2k6a8x+rQRlLlLVcqkLHiUP1+2n/NAbiV0sSUkEd0pLhXiGBB8QIy0EuARCaCGLxUpUQPAdf0IvYRxCpMxLEghinooF4WZ+Y9IhlTJhWAgFSiQEhIJJVsANSekUv0zXBJniKOV+psJxMVEgTE/aGnI6KHq/lGGVctNKooFpa1EoUNAom6D+EaV9HeGVVNJIrFy0BTFKMzrSrqRYONoq8QcGBaCJahMcgs2U+ILsb/jAA4EaXIQaGuJb8Fn37d/FHQd/oVO/wBl7jHRnltRuY/smfhXilIp82Wwmdlm8JeZJI1ALKYbQamcVhMxaFobKrKSCGD3SSSwS4Y67xk2EYkmSZ1PNUAmaAUqI7oWgky12GjulXRXSD6sep5+WYuo/Zp4SAVB1S1hOmbL3kqZg+h6xTjgAHrDKmsYQMhR8Q4qJmbKhKXJYlTHK6rCzEH2rnc84ESlD7DjS51Da/6dBB2pppk2WGqJKwf/AJJS9vurYh7WbeA82mnJJSoBLEXC0LB1LZnuPZHSx1EOsAApMtVTE6HOCopAUUoDvrkSEjoCzC245wW4UwqnRKE6ckLmkFn0TsGHMtrHgUhWQlKcytCR7IFwoklmFt4vUPD0ydJUgKlhQcBlud2NhoNIk+lQ58YYw1ZzW9LsT42P1P6bK4eOwO6haWBDgq0G9n1gBxlOl1iQZeXtBo2/S+8AMawlUkplKQe0BykpIKVFR7uUga3Yv1itVSp1MvLMllCts4sx5K9k+IMJQcDHEQW79E9w/EMmjcXil4w1PZuCkjYuGv46vrFqunKQlJQlu1SpswHeQnfmwLXOt/CPtHgNTOIzUs8g6TJZDN1zfVqHgpPjBCsM5KiiZIIVkUkOxbKMwUgEm7AlRBNmYjQ1C07lfP4DyQVUpqmnSsZ0qKQgupiSZl8pd2Yl/KPUkoyTDLUpJCiUDM6WBBDpI1fSPlLjiZKnCRmtmLB3A2JukOXtyEW8LwZVYtRslOudRJUdVKHO3N+UKOcBk4VU8JIGB+M/NUsWr5hyqm/WEpyhOwFjcN+UeaDFFSk5MzEEbW0HWNGpfo/pkgZkrnqa6lLIBfVgGG1n1itjP0aUywVIVMlKVd3zJfqlV/8AMNYHzYyKKNwpdDJrPavogXDXEoM5HaAOVDveyDsxI113jRsToZVVIIWQkZdUlmDFy+zNvyjGMb4cnUMwFbLlBTZ0j0JG3h+UNOE8Tr7MFCvZI31DuT/EbH13jEjW7jIK1PJzHWBRUWG/RxPp6nMhaZkrcuxIPsltNdwYnx3AUdmpZKXYlI8NW5wSRxkkWWvMkuWsG2ADbeVuUB67EFVq008gMqZqNkgXJPRvjvHDqc4EoLaGEC4FwyYFzqmT7dORlHR+/bezW5PGk1M+ixWWkqmJkVAASxIDnkH9tL6bh4AYdQTKKUDJ765ClonJb+sQslWbLq1yHuzCPE/DaWtUpdIrJNSM6pKrAc2Ohve3mBBHuLnErjWgAfbp/St5qzCwZc1An06iXCk5pavjkMCKiopJxKpSV0xeyfblnwL5k+T6aCCGH/SLVUv1VTL7VAsy3CwNGCt/MGPVZiuD1VyidTL5pT3fMJJHm0ZLbRWuINkfEfwoadM9ZAzSaoCwulam8SRNHhFiq4P7dX1ktUlkjKA5BLuo5STtbXrFReA4eA6K/NyAlEq9LN7ouYRWGnCj3j3u7bvAaFRD+Hg5hWS2GxuiF1jH0QjH+FgpMpEhBdyA24LXUdWs/nDJwfwRLpUmY4XOILqIsAwsnl46l/KLox0FQKCoFY0AB27zln/1EVqevmi65bJJsQ+tmJBGzfjyjDJXluknH1XGsG/VHKWoKklKgUsA4I5hwwbS/k0eZdMUF0aNYapB2OUg+oaPuHqlpljt5l/uhxzAJJu7cmESKxajSC2blbMfyg26zqzVFff3mv8A9v8AlHyj7Fb94yOav5h8o6OWV2h2WQcSUKlTJKBlExS8urDMSkHXQPfziCpwpSVATFy0qT7SRMSVBmAtzLc/SK/ElYVLAJBUnU/xb38hFyqwgVk0Cmp2OqikMC++XRN4+je9rd1LmeWmguTi4JOdSUkOCG28QCAfOGrBMFUyZk10Bbdmhu9MZy+XVKbvdn3Ya08C4LpqY56gGfMDd0JzS5Z2zBu8Ty9AdQYr8bUxFPKUhStZiwM2V3LbgPp84Vl4rFMQXTuqgocZqigCXmdSrrL7fdDMBFilqU06EPmM2YXSgfacHKcu4HpeKGE0qzM7Wd7CS5JZ1q5EnUcxuWHNiRxVZmFUuSlINs+Z1t4hX+XTxicALtLKfGsDM6gMsBJqFKKkOdcoClAHQE+VxAbC8QWhqTE5QUlSWlzFBK0kHkq4JBa2sFcTxwI+rK0BSfaUQbKLGwAIBfKbxXxHEJE8pp6kPKnJCkzEggS51w6VkWUS5A5dI07by+YVDgn04sPXp0Ph/CE102dh06WZdNT/ALOpQCZ0mX3yPuqWSSk6HKSxa0W+M6xE3s54Utal90ZVFPZNqUq3Kn0J57R6p62ZQzU01V9ZLmDuLKe5MAPo+hZ3vH3EMOVIWqaAJ1HNLrG8pR+8PuE/aGm/OM85wcD1r4OHceKpfpWOZp6Xg9WnsfD82QfD8LpVSypUolX94keQe3hs4hi4SqZffQgZACG2fWw56Qo4tgk6QSZGZcuYbEXIe7Kv74YeD1LQpCFoLH2i4IJ12d3jMtubquwmY3VFyy2iFotHmT31uzaN+HLxhQ4l4yVKWz91xboYv8bY0qTKISWDM24fQvuIzqkxETARN7wa4N39YFHHr32CzCwPtx3TRiWJS50hRUApFyoHQsMza8xASmw2UqpSShqdbkJRmGQEPqL5dTyaBVLTqWrJJLhRZMvVTjYX5trz1hlVVTEFIXLMlbBOQMkhnOg8X9HjzgYsAobhqJFdELrMGloSsLzqAbKSoAlCrpUwcKcZbAvryte4DlSqesTOuELCpZKlCzswTd1Xbw5xMnh/9qIzLdBDKU5exskAEPrYi1jFheAS0TDMnKMuQl0BCxlJszbMN3sb2DMY62asWhENNh4yEy8UYdNlzf2inuoWWk6KDsx5jaFZEqXUnNKKaSpS/czEAtoyjof1eGbhriwf2esWAoE9mssEqToATo4G515xLxHwXLnHMgMTfMDsd+RHSD1eQgh2jB+aUq3G6tA7Ospkz0gNmKbt/eT8WgKquo1aUs1JJ0TMceABTb3wfkYNOkZkqmVARcIKDcEHXK7EEfoRTxfDp/YqnCfOKEi4XYku1ma145qF1/KKCFBQBM49lKpsgUGUonNNCTYkFTAa7B4aMPk9myCJpOgJQMxbrmYltt/KE/h6mXKnImmYkJNjmUMqkkXF/ntDXVTklPfmSzZikXEt7DKoC7s7avCs2TQXbtS4viCipaJZLAC5IspaXZN/0T0hSo8RXKWQNC2ZJNirmD74mAKVzZadynI7kjUX9W6P0iBbKZWjhvMP+BjzRS2x1YVxeLrExyWCg/dZTFjsUlnAZrRfo6tFi5BY7DLffTveLQIpMKUsWIylw7m3Vxexg+nhhSUh5yVKNyogk+uaNkClrW21Y/bU/dH8qflHRU/o+v74/l/OOgekLWtqS+GeEZtYrMyhLFyqwUvWyM1ieZ0HujUabhlMlACl5QrvZEliw2OhUeZOjsANYOSZeRCUIDqQNgAgM4TYWAawHWBVZXy5LqmHtJnLUD5w7NPqNuXzriXm1JRUiTLGRARKYhKbpGrknm7OTqzCKGK4nLlgplkLWdT7Ifa40AFognTp9QHLpR91PycH0iNVYim9tspT7KbknUFiQdX71vDmMFzt8fVDQdUipUrNMSCNiCAlA6bAeMW5VRKlIKkp9kP2rpU5GoH3W9W9YE4liy56u8cqU+ygOwHz6mKNQsdmyie9a5awIJf4ecbHYLqotOUVLLMp1KfRyXLvFSoTNnSuyQCWWFNqRYjunW9v0IJSa5KlZUnNdy6Tl9SznyhnoqRNPJE+USlYJKgdxzHy8Y6+XlnAyqnCej3TDW403v8An1VTAMXX2X7LiMlRlmwUpJA6EK2I5iGOmoJtH3kq7anP2rOEnZY3/vDzA3pp4pRNUBMTmAZxBmXUGSygGlkXTqAPD4iE5HXdbfT87K62EtA77f7q+/jSXeJ6cIlhdPaWVB0aBB6ck302hZqcaUjKQbgmwUGPntD/AIvgzpKpQzS1DvIF26jmIR5nChSrOl1y+WpT5bjpBIpAMO/9QpeY5umM/wAhGVYxKr6bJUhUs2CSC5t9rM3/AE7HWEmtwyZKKgGWkbpN28NjDNi/D0yTKTNlTHkkXcP2ZYODvld2O2/OFGtnzVFnJS5Hi3IcoPEPWOkiksA6NnW088OJlSpUiagBQcrVmBzCYpJDJsAbDctfpC7iUyqXMKu+AtyHSQnW4DWVqBY3g5hOJiTJRmQZrAOVoUpizWZ7OVa9OUMWCV37yOQykJShJUVgnujRgmwJfR7dLQvbg8nTaCS6PwQTFEzZa6ebTpXlWlIUEJJSladSoAEA3OvJusDK4TEzZYqVlUqYoDNswBAG7XLbamHXFMGyySinJCmN85Jc7l7HvchueUZnxFTz0S8qpilS0qfKrYnnz/B/GOwgOcAaXntdptN9dQqkASqiWZskD6tabqCdv7wA0iOh7ZAeiqiE/cJcDxSdPSKHBf0mhCU01YkKlCyZh1SNgoNcDnDNVYVQT09rIVIVrbMGLauHeGZGFm/55ITH3+fVVU47iylZAiSptVLQyRtcuB5QJxCsqFLIqymY/dSlDCUMwuQPtHxgZj06UgulSQoFwElQY76m/pygbSVpUpEyYssGbxFw/Rx5PaBDU9uroiPaW7VaczhizJdUsAhiGKdLXUn5cvOC8uQRmQEjISASbklLKsGDXHXygSMYlTVBSJa+8GWkKJFnuC7j8oYqOp7RPsFG4fUuw/GJj3OGCi4IukBr8HlzJt1qSokpAScpILDXUs+17wv1FKJC0pAVkA1JdlBwfTn4w54qiWkZ5gLJcggOUnnFHGJJmoOROX+I/azXZOvdeDxvNUdliuqBSKgpcvbx1H6/CLVLioFySzaMD79B5wrTMPmyrBRHTUe+IJeHVFUoSpbqNiouyUjR1dIdZHezsLL9rITl/SuV/tB/P+cfYH/+FR/3gfyH/ujo3/p/v/6Q/wDinvFMeWu0sMnp+V4DUVVJCjmJJF1FQLNu2mU+OvOAtXXDM4KyX25dIqT1zVp7xyp1dR/EufKFWZyQphaSjuM8XZSUyHA+9bN5EdObnwhZWpUwkm5JuSbnxO58YozK+UlTZyrqA4eKtTjZPdQ4Hx8YaaxxQyKRlSUoDrLJGnXwEUlntu9cDTXQD9awNzrXdR9xMXKaUGKQssblh8OX+kEDdK4veH3WW0FvSHOnpkT5WSW/aZTdS2ST4HfoIQ0S+zUzlibP8IL0mJlGhhadp1WvsvR8jZOHa1pyFepMEmCaBNUAlJYZQGBYG7MVNr5wdqapcpOVTENqkuLwuzsYKvHnEFTiigm5fpAXBzzsmIoWwN3x+dUw8O8Z9nUGRMPdtlPKwcesOa6EH6yUxe6k7K6jrGKowWZNUVhTKJcc9t+kOHCfFUyUoSp7g7HY9QYYm4bltBG3XwUiPjGzSEDBs14j+U6yZASDlDoV7aCHHW34QjcWcIdggzaYZpOpTui7nxT7xGioqUzBnQQFDXkYqTpuQZwMyD7aeXM/lCzX6PJM5JvqsjRxCtAyhRY2to/hv+cMv0dY8tK6jtMoT2aBske0cym3F7kcxA7ivhdiV0gSEE5iAL+R5DkIVsFxFcubnQbjUc31B5w/TZIzpOUhxL3unbqGFq66pQnhcpKmUk2HsOSA9zZveTEM+kTUZRUyk5QWzXSQC73BYg+ekQYfxipQBAAGVmUXD7wWVxAFjKQgpAflYa6P4eb7ROvTjZNbpWVwRQBagc5IY5UzNnuwYnQvByX9H9A2XscuYWVmWFB3bVR9fdFmVjqUkJWmWVAEOLsCMwTmIuRlb8YpVnEIcGzWIB8S3u+EEdO/uVgQt6NSDifBUyXWdgHUhXeSrfI5d+oYjx8YOSuE5iT3Za1DkAGZjzsbA+o5tDTSLE1S1KIBb2uQ3/zRSqK7MMomFK0q9rMXNhs/gfI9YzJxb3kDshRxiMkhW8CwFCCFGWUKYu5BsT0tDKmSH05fr3QtSa5UodoQ6W7zFwDmLeJ0t+UMMirfQGxY6Nqzvvoo+UJOsmyvON5XldPmtzAHreF+oQKd0rS6XdOUbHW50AIPPWGGorBLY7kMG6AQs8QVrJzTlZE7P7R8BqTBmNLsNC6HAD1kC4tnd5CRlzrYDLoHLB4P4NTS6aUEoZ9VHdSuZ6cuQjNKquK56VJGVCVApHhzPOGc4qWsrMkgMRyhyWF7GgfNZika9N371V0joU/3uOsfIDpKYwrFPikoJzTJSVgb3B8m3gJi1TJnFhmCWLAk2P4wPFQpm2O0SS6dOQrucpAV5u3wMO6aVLiJoWua17b1Y7gfNR0uD2cJtzJH5/CL8vDD/CPBz8okwmegi6VLL2CXI9AINS5sz7FOR4gD/mLwKSR9r4ydrWyOa3YE0hUvBFn/APn5xKOFVG6lt5Ae+CuSoVqpKegJUfQNH00Te2snxsPQXgXMcEJAKjBANVO3MwOqHS+W7QyVVXIRb2jsPygPidanKWASToN/T8YOxxcco8Mj4zbDSDysRWdBE6VlBC1EeBO5iGXUhJum0FcUpu0ps6G7jqbowf4mGyGgigiTcVO8U84V2jqAllS/t95n1HIDpFysUJiSFWFy5sQRuDsBf0gdwtJcJzfYUoeD3+MX65S+2UlByo9pSjybKEgnQPmJPzjPNLbalPFdhuPLQi5KtsydD5828oMcPcV5gSs/3gTceMKcqrTkUUqZKHyjQEvqRqbaDSAaZbqsfaPhc/hADwzXg9FTg4+QGnC03fvWdMmzZVPLUtiTZmSk8ySyfMwr4ph0ynmMtBQr2g9wQeR0UOoMa3wTwxLlIIXLJSq5zXKlJOpGg6DYeb9xXhlKuYnPlShKnZRUAMwLsEAqJsO6PwhyPhmxtwuScY6R2VlFPiTaWO4i9L4gSWF0q5gOIuYjg8pc5pIypuDq5A3Y3S/IwXo+FkNy+EJzCMGqymIZHkWdkDGJJs6nF99SdY9Uqu0WAnvE+kOmHcNyQQcoPv8A1vBKfw7LR9ZKQAftAb9RyI+cLWOgTXNS9XZ5SMoByq1LaqcAv0Ym3OJuHUlYWnJmKS99cvJ2aDNThyZqGUogbg+5rRJIyyWZH+JJ1Gn5QKugQXb2qNTTKIyZRkfMRuVPoeXsjTrFOhpZyC5JGUWc29OV/KC9TiYDmz82aF+fxXKCsoSuZzys1776wxHwlj1kJ0x2aEZxHE1hH1UsKm6AqIAFze/lzgHw/wAHTayoK6xZUkM7Kcq6fwpA/CC+H1kueCUWI1SfaH4EdRDPwnTsknmT6P8AlFOOJsbaakXkk5RSbgFP2BkmWkyilshSGFj5v19IwVOCdjPqJOd+zWoDqBpbm2vWP0NOWrdmvp7ow7iiiXS1q56j9VOWVJVyV90+QcHduhgjxbaC9G7S5Dv2M8/fHR3776D+X8o6FNDuyf5jUIJy3B+Xwj3JqCU5GUpJOYgaEi1+cSkyhZypoll1jewkJHMwIuxgJZ/FcRO3SdkTw6dOAYBMpPXX0EX14jKQO+tUw9TlT6A/jCuusWrQk+Fh6x0rC1KIdyTo2n8xgPL6uNJURZrfyRip4uA7sseSQ3vgbNxCcvVQQOQur12grh/C6lEJSLkPlTy5k8usN+HcBIDZ1XH3dPUuT6QRjNXsC/Eowgr2sfVZZXzDKsAQTqpXte+KKV/aVfxjWeIvoxTNlnspjLGmfR/EBx6GM5m8IVMtRRMRlI13+GoMNtGhvr4KYibGLAQhdS4aGbhicOzUhewPmkjTrybqI90f0cTl95UxKEndWr9A4+MXkfR9PlLEyTMRNy6h2OVmNsx8b2trG3t1twlntboonKuYZJQlKCA2ZXeu7kN8jEeNJUWlIuVqOYAfcALeaiD5QaTgyE05KlKBDqygAEHkHfnr1eIsNw+ZUrFOhXZyynPNUNUp3bmTpfV/GEGZd42k0u4dwtPqCUyJZmZbKVYS0f4yQl+V+Z5RNP8Aozr0gtKSroibLUf5czmNaly0S5aZUpOSWkMlI+JO6jqSdYiyRTEIqiiMJakDDcZq5ICFKWFoDGXMspO1wWU3LaF/GsdmTFB5hKgSSxDAuS1vGNbxGglVMvs6hHaJ2P20dUL1Semh3EZDxLwzMo55l+0gjNLWzBSDoehDEEbEeECla5o3wjxkEopwZIC8yjcgtDJjE4SZRWPs7QqcH1WVZST11aH+qw6VUyTLJ1F21vveJrxUhtPA2wEILwzjfbpSoWBex2I/QhqRP7rdIUsBwAUYUjOZneLFm2Aax6a+MFF4iADpuIE8izWyK0EhD52JMohSmZRSOodvPaB2LcQiV9UCVrUoBKAzuSAHP2bwCqpc6bOVMzlCAolJGrA2IPyj7gcuV+30oDq+vllSjdyVbncvDvDwixaHOCGlyYuKJyZaShSnmN3mvt7h4wCw6Yhacyd7EbhQsQfR/CC+K0n/AJib2jXmKd97wHquF0rUVBZQdXBt084drosRt057q9TqUichaNQQCBbMk2I8GjXMBkZZYHl+EZEnDV06e0701SEJWAT7Tt6av4GFrEuMaqee/UTANkJUUJH+ENvzcx0BCk/1HYwv0TXyyQztv49IX+I+H01FLNlEXKSU9Fp7yT/MB6mEf6L5deuoCs839mv2naElKrWCQp+87XGzvyjWKqYmWkqWQAL3LQRvdKvFGlhH7wkchHQJ/c87/ZK90fYHy2/uRrk/afkVDLlMWAYi19X8NYKUeBrmMW10fT0jXMe4TlTTmKU9p9lbXPRXMeOm3KAsmh+8WynL1zD/AEiZxTnxGh16o0DWyC3H4JfouGUhnueukGVYQEs8WZvdZtnv+cWf2TtEOS6DoAfa8Tq3SJgJlcR1T5qNoOwV3A6FKJeZhmWyj4fZHg1/OCoReK9CtJQhrAy0gf4O6R5ERbmJY3Dx9NG0NYAFNJs2vSGcaGKGKYSmYtBa4f05evxMXkpA0fziNWJS5c2UJiwCokB99B8WEaIBGUN2BhX8NwNCA6gFL5kadEjYCLk7DkK1SLaHceB2i2bR5zR5LLP+MMLyrDfaBfq2vvKfUxY4SoclOpbMZqif8CO6jy1PmIj4xxJM2tkUqT3i4W32QWUXOzJSP5oZpUkEMNAW8hAxGA8v8FnqhqpSlaWEfDh56wdRTgR8XJjeVpLxlqT1EDOKsLFRSK+9KeYg9P8A1B5pv4phqn00U5FM6ik6EEHwIIPujozgrywEkoQqcl8yFBuRDsR6Q44HxelaB4a9d/CFysoDLlTpatUKKT4pXr5i8B8NwlZJUFFIa3IjnCckbZBk5Cshumg0LQarHEnQwFrcfSkXUGd23MK0+pXmCErK1aAD8oP4Vw4AAqb3lHrYHz+MA5AZlxRGus0F0pa6hXeJSjkNT8ou1NEAEmV3ShinZikuPfBOVRhLBg3iwHgd/hHqepIUx5MND+UFbOW4aFiThxJlxKYcVo01aRPkqSJqkjtJKt1Ndg4JPJSdm8IU6KpnEgGUhDG4UpSwCP4WA9TFqWAHY6X/AEI6nUCohRZ9y5+BB9D6wQThx9YIfILBg2Fbm1LvfMpWu14G43S5pwMpTlKEZilkjO3eL9dYaTwTNUiy5aAQ4KATm3HeJNj0jNMao58iepKUqIUSwAJIvoefjvr0DDtVYQ43RvdRTpS8azpEvKuahShuEgqbk9k+bQv4lxkuao3K1czc/IQNoeFquaoGYMiHc5ixI5c4OyuHaeUXmzQOiQw8H1gG/tuTeGe6Z8T+Wgn75qP0RH2HL+k8j7w//Gj/ALY6OVGvXxHh8itSmISQ2+0JeMpCKm9syQoDmbpf3CHGbOKXYd7ro53bWMn4+x8KrDLSf6oBKyN1e0U+RN+sc4pgfFR7pP0fE+SfS34+SuYxU9nTqWH7xABB5nX3H1gVR8STRot+aV94E/EevlHvGJpm08syx3VsSANFJd/C7+6AYZBa61/dT+KolxaWtoL6aFkbYzzgLspxwzi1KHCwrIouUi65atCpI+0kjUWfxhjp8fSrL2c+nmIL5iqYJakhi3dWx1tGc0s3MtlqGYgX2Ie4B9LvF84UCWABUDcAE6W1ZgPPnrDA44xU0i1Km4Jus1YHj+fnVPM3iSUSUS5iFrH2UKzAeKw6U6HcmxtC3jtP2igtTFY9nVhswD6MT746joexQzBOZyprh+RIta2r6mJ6yUco2A56joSIG7jnudtjolf07QF7oPpCnUzS52SYkeypZUC3LOAr/MPMxNiX0okpOUy5XVBMxfkVISlPiyvCEzEpHaZiSwTpu5dgBzJPlY8ooSsAKu8lg1uj8v4S363inFMXAEpCWED2UbwGrKqkTjqSWe5Y8ybkm5J5kxp/D1eFKUgm5uPKxjH5NV2Sk5rMoA9NodpFUQQpJYi4MMk0UBrbC0kojyUQKwjiiXMATMIQvr7J8DBsMdGPhHKWThVVy4H1TS0qX0yjxMEqupRLDrUB8fSEniHiEEKWruy0AnyGpPWNAVleAtZ7xH3ptW3Mf9DwgylTSMiVKYuWewBMM1HXGcibMOq86vBy7ekCkzkoDlnUpiekLtNEhWXtJY03VfwET4dw0S+8dTu2g8doOydM2az/AGS+vMEQPkz0kOCfX5xZUkkg6job9YWeHk2UaMsaKCvKnZQ7a7jTxKYjqUAJBYIJPMlJ89ogl3Ob02UB+MelrJGZw3McuSkxgYWzlepE8pZxrrrp0j6JwJbRnIOz/gflHymqBm0/zDKT/Cfsx5qJYLl7+G3X5iPGl5Gqfi6bTpYzpmVu6nu5QN2dLgv1gRXccAEkXJ1JufXWITRonTAibmy/wli4BYEsbdREx4JkhDozd4n2i9x1taDNNtyULDT6rUAreK5ytHY8rfrSKNAifVLKUhROpOwbmTpDLW4KkgZQBYjZgA3lvBPg/KAAbg5klrjcN6QUAVhYke8dUp/uT/5Cf83/AGx9hz/8OR98+sdGKkXdcPcp54q4rTRyy5CqhQ7iPuv9pQ2A2G/vjDJU0qJUokqUSpROpJLknzMMiaZUwkqKlKVcqJcl9yTd4X6ykMlbEWN0/KBvk5mE16H0xvIO5RfDMTSmVMlrBILKQ2ywfgRr4CIZ9eVEhICQdW1Pid/hAxMyPWcGFeWAbX0gij1cysolSzFCZLI1zDZx74f8PmCZ7SVJBA1uxGhtYA9YUOC8K7ecJhJCJRHNlKIsH2axPQjnD8hWUqJ3IBu1ty3jyhHjHMbv7QUfjpNculvQZVUysr5VKULuHcpVb/XSIa2lWbKIS7d5Dh3Yhj0GvlF9M5KSLXV3Q33iSN+oPpHVIUlNnUb+Z/DnEnWbtLbYSvU0Ss4SAyHseZG55MHYdSd7dVDs0On2vj4jlv02gqUzVFHa5QDY6sOVnJYuz2IY2gfitGpJ0sNuQ+R5x9JwznSRh/bCmyaWv0lLNegLSbHqDqPPcdfgbQVwStXKSlE/kMqumwVyPx8YnocKExXe9kXcc+XzijigJdBL315jrDgf2QXNF5TImaDE9LUKCk95QDh2O0ICVT0WlL/wqun5iLGFcRz+3QicAASxYc7DfR4Ow6tkCRulbtNwhBlKCQ6mcE3L66xhnGOM9shUuW+Tc/evp4fGNswPEXlpB1Ab0hCquBJsypnplS5KZeckKmknNm7zJSkWAdr8tIbNbpUXsszwIMhSeivg8U6bC88wBRJBuBs5hj4g4VqKOeUqQE5rpyl0EWBylutwQCHHMQfreA56JCJ6JSiUpClupLswdka2Ifm20K6SC4qmZWuaxt+aztUtcpRCXIB038oIU2I9eXk/PlBmsogoiYNFj0O8B63DspzC3P8A03HSO2HImjTsria473EXk1rpsVBXMfA8xC9mKdB4g/gfnElNXjm4jDog5ba+jSNGWAzWJ1t3fTUGPs5eVQB2G+o+YiomewcMQecRdqwa+uj3HgeXSFi0jdG1XsreHzfrApufNr2F+Rgz++CQMxMspDMkZgd/10hdwyoUJ7hsuUjwUdCx3HLrBmTRqIGZaR6nd+XUwVtALoB3Vr9hzk5SDZkOphe4Y8miLAx2VSUKIZfIsyx80v6RPSZZTNMdtBlsA7tc6A6eMVqupkqmBcxVwXcqAYi4YD5x3WAulpcCCnn93H/ae/8AKOhT/f8ATf7wf15x0d1pX9Me6OycLCRpAzHsESqWcwf5vtDLLUNDEi5AUGLEPE9BBLTYWUzuGVgd0luRH4x1BwhPnKyBkuWBjUVYcDYCPdZI7GQop9tXcSeqt/IOfKCgkZKa/XTkadSW5SEyECVKfskHK49pRBdavFSn8mbSCEiblOZPeQ7NfMnM2r68484dQlNlCw98X57IUWYpCu9ZyALnpy8ImcWxpOo7lbjcRhfStSUEsXBU7G7AkP5gP0vFc1KwtTIOUNdxccwNGFi7El+elmVVpmJUuUXItYuHe4I2N+XrFJc0lXc+wWId3BGgDMTrEnrkJposUvqPrJSilebM5CkC4BHJhexvaKtDnUFImSylKGCFkuSGu/47GJFT+zQEsASnv2yhKbnKVAFilJLczm5xFKky1JCkqUpIAISpRU2Z/Zf7JAYEW1ipwEhjk9Ub4CU4pgc2yvvaiSCnKxI7raFzqDuPgzQHqZQYPubNq/QfjoLXi+K0GS05ImhS2lIYOVvYAhmSkakddd2UcFoLlS1ZzqQEgDolLWSHsPiSYuTBrXCt+yQjJr1ki/s13YDXyD6frlAHEO+sHQD2fnGj4lwVNykS1pL83Tb3wrYhwlUoBPZlTfdIL+94GCd0YFpG6acCxvNLSrdgFf3hB+jxplX3EY3gdXPlzVpCikkAlJGq8wSkMdNSP9I0/DOARNHazameJykgFUpfZpGrAJYuA/2nMURdUp5q7U3FFcibMp+7m7GZ2yv4UBK0uemYgt/CTtDBKxpJR0aEFFLOpak0r9rMV3patDNSr7SjdiliFEuwFtQIOK+j2cZZCa6YgG/ZpSBLD/ZSr+sSnwNuW0aFrJpZ/ImIM6fJSQUpmLydGe3pbyiKopn1DWjsdwNcqolpkI7JQzAp170tKlEvu9r7vFumrRNSQzLHtJ3H5dYX06TSpxya2+KCiieKFXgbklPdPPn4w1zKPX9ax8NMwbnHbpdItJ8mcuUyZqS3NnEXaioRkdwegN/jDXQUiVFlM7WHOCE2gQhiZaLadwZvVngb3ArjLBpZvR09UouhFzv49YvTsIrk2mES/wC8sD8Q8Mcyb3zbQuN29Rzj0cXUoMpRI5HT0hE8WASNKrN4ZxAylb9wrPt1Usf4n+cSScBpgWmVL82B+UNSBJd1SpajYXQPwEKXFqUpqWQlMtLAMkMLve+8Hhn5poJeePlZd9f5V79w4b/vC/f/ANsdAn9ll/fX/KPnHQxlAwtnlywdC8fDQAAlDoUdxz8NI90WGJQpakk98uX6BrQQEm0T6tI2qVEid2SlLmJCnOUlNmGpLHx9I84bWKnEErCsjg5UlIJLXY32tBOVJGVlAFxcbX1EVZmGqQ4klKcyS5VdWb7LbABzGwLwuXhDsZxIdquWA7NmLsAGH62itJr2PeQCFMXBsQoJZ3fX8OsC69C85CloHeJJJ9tQdyAA5GugGlnvE8qpkZcqllRUpiyrOoZjlLAswckAQDj4GBgIyfmjcNIS6jspMUpz3xJSUlW5uCQb93bRn3szxUwwzkotLUEoLlAVmABB9ncgaNsBvrH2ZMWDmUSUrslSQyUJbujmSQfRzB6kQUIAOup8fK0R3DTHmsnxVEOs0EvV9ZNmFKCgZCWUkG2XcnmGa3lFeaFgrJUoS3uLHKNGSGupROmzmGibJSrUeYsfWBdZg5JBSXSn2U6EHc/xHbb3xS4Ti4GM01R+/mlZoJHOu8LuFsOM2qSuYB3A6UDRCBokdXIJO56ARogQIziixddIsqYXDEEObe+DUj6R5JOVYSD/AHh8D84cbICSTugSxnFbBNKxFSfKBERU3Echf2iPEfiHi2amWQSFpLB7HlGw4JchZDjy3xCdkACh2Y8VJ71/5WhwwPixCZffmJTlsoKUAoEbEP8ADXaM6lqVOqZi0qKVTJ+QK1ZwVEtuwBtzaNTw/wCjmhXLGeWVLIvMK1do/N3Z/JukOxNoDyXJDv2tCpuJqXUCsZpSEGWCQQciiCZjbJzAC+19IapeMkJc6M77N4wtYfg81NUumMwlMsJUZrC8tbhFtM5ylJ27pLaCCtV9G9N2YEkzElN0pXNWuUT/ABS1EhvBm90MC0A0gaSmfiAnapTImkci5lJB82N+RgPjXC5J7WUClSRmzJUyiddIJYYpIXUTQT2ziSpBL5UoAsANiXL7xDMrAJoXMm5UsQz91+vLzhSd5sBPcM2rcg/DEybUdoJy0gy2JGXvkMb6sLhtInNDNGUzGAOoTcgn2bn32hdk4muVVLmo9lRLjmkl/wABDlRzFF1TUFBmqSACQ6UghnGz6wAyEjCffFoN9FLQ4YhE1w6iEd5StbnToLbR9xaZ3eu1oMyKUFa23Y+QAHxeAOOjvlLG3p8D8YzK8tYSucPGHSAIGruuTy/W0UpCS8Xp5DN+I/BX4R9lS2S3Px+f4GJg2VwYC80yCTfR4D8TUmYlXNh1hkkWAgHiFQUzlMAsg2ChYFgLfGHOAdUhPgpnpKMvjA8Ut/0aV/F/l+cdDF+1TPuo/XlHRW1uUvlM7fVa2FAXjxS4k80y/wCFx4g3HoR74XsTJmkFThAIZPPqYmpFkTUqH2XOrbfoQiWFlWl2euCU1LXHlUxwIjM0EONDeK8+qRLDrUEgsHJYPtAuq8kXHQU1E2zd46+Ljye7bA2ilJqgkuz2YDbvWvfS56HZjBWqm9o6Z+hJ7OazlIJJCVNqm+1xs/slfrpCpSyhYv6hQO4OhChd9FNq8VABIyuiEbY7xR7h6etc1WUnKxMwEukg+yyWsXBv0Y6QzZoWOFcQlhKkZvrCXUH20Dc9D15wx5o+T4+hOWgUBhW+F93ZN2pAY+F48Ax8n1AQlSlaJBJ8oQ3wEzsgvEdbfINQL+fyHxhYkYFMnHLKllZ9w8ToPOLkivR26FVAPZrX3yCzA6eQPueNdpaBCEASwEp2A0/Pxj6KCMxsDQps8lZrdZ9w79Hhk9+bMJXrkQSEDx3V7h4wfGDK0zFusMa5MeBKhgjVukQ4hZvjnDZkzyZIHfX2yXsMwGVSH2cEkHZ+kGcI48khAHaHPpkykrfkwDHxBbrBjF0SJsxFNM7yiy1JBZkjTM12UbNuHi5iPBFJOlZUy0SlgdyZLSEqQdi4Zx0NjDcAJHkvSGgL6pcTi0xE5VRMLJmhKVJcfVBL5MxH3sxc6AkeMHariMS0AqUL6blR2AG58IW+FcFXWBaZ5KZctSpUwCxmLTZQB1TLflcvqA7mMS+juRISZ1GnItAJKSoqStI1AzElKm0ILbEXsyAUvhfeHKYFU6YUjMohzbW6mfds3wgJx/hyUgKS17lPXnDRw3LaS/3lEn0A/CFjjicVKydfdb8bwtxjg2LKd9HAu4gUkcSLcjZj+usN1FQVM6WTOy5cjIToonVy+j2tC3Im5JiSq4BB9DygnieLzjOTMlLJlpYFOgVoS/XX0ibE4Vkq/wAQwuI0j4o4hYQlA7Qy1JACk+9i/OKGI1omLzNsA+jt0LfHaJptaZiFqUgB8oAd7eQIeKCiw5dBb3Ag+4xyZ2NKFw7KOoqrWKcj8/mqJAm7ch+th1/OIJagpTltfhfpE0kakbl/X9frWFiqBxhWi1oWKlOZS1OLk+OsMYUVEAa6eZhd4XkpnzEypq8ijYc1Ectod4FvtOU7jHi2ttd+zDmPWOhv/oVTf7dfujooWkfV7pgq5IY2gBMmBLpWMydt2+YhonIeA9dRvDUkYeKKgxyOYcKtgmLG8tWjvLsfZOx5Xv4GDE+llzgBMfulw3Nm3hYTLVKmBadjccxuPSLc/G1THEv6sDzWfwHk8TpYizfZOskDz6u6kxSUE5kG+v8ALt6wGmyfqwia6pf2Vs65ZP8AzIJ1TvqGVcyGrd0zD9Y1lH/1BsOi7f4vHV34dopPZImI75IBc3yndhsxcc4FzHQZCYcA8Ud0nUvA88JOUpQpVjMdyEs3cBD5iLOpmHWKuKUVVQy0zJK1TJQ7q0TO8AeY3APQiNMq6RRUkp8T11s0Q1c2WtCkqS4UMqh+RhWacyH16rsuxDR7KQ8H4zRMDTEFB5jvJ+Y98S47iiVpTLQoHMXUx2GgPJz8IhruHBTqIAtqnwO3lA39iyOonzP4wFvDR6g9vyTvNJFFDeImRLH3jYfjGkfRhxOKimEqYfrZICS+qkfZV6WPh1jPsGwdWIVaUklKAC53CB+JJ9/SNXwvgCkkkKlpUlYDZws5vix8GivyiGY3Ut0up2dkZqJiUJKlkJSLkkgADqTpGdcVfSoE5pdGyjoZpHdH90fa8TboYasT+jyTUF5s6pWBoFTXSPAM0IXHP0afs0pU6nUpSE+2lXtAaOCNQNxG2R/uQXO7KjwrXLlE1U5ROb+sJcrL3CuZN/Z5G2gEPquN0FkSliZMIdKA4PipwMqeZMVeAsIlXWUglByJfbKACRyJL35NDXj2ES6iUUlgoXlrGqF7EHlzGhDgww0dlxx7pUwiu/ZDlUsFMxRXnJYdosupJOzm45uRtBfEOJwBkBBWoWSC58TyA5mKPB2CyqinROqUJWJgCky1d5CRsSDZSvHTbcxDxdwzLpUGdRIRKKu4tADIUVOEKAHsqCykWsQekbzSx1R7A0NIQOh+J/CE/iJWapUOSvzh4w+RklIS75UpDnUkAOYRceT/AOameP4NE/0j7sef2Kp+iveuPgfsljEZYceMHMIpQp0G7hx4jb0eBc9DlXTaCWD1OVSTYgKvYux8NIlNOQvoH3y1JWUzpIA9gv5HXYxQmzGSX093xI+Bg/UJacOSjlPgYWsXOSYZYfukjq342jdWhsNmlFT2STzsL/n4RdlDKlz+mimpQzBI27o5P4+LxNULuEiMOCOTaI4FTlc0k6IlrWfHKQn4vCxLly5dQoqy90ApJ2LvpvbbeH/BJPZ0VRPIbNLWR/dSkgRmdVUhRJQpKs1yeRDhvdo2/SLMDOXCB3UF7hNxRd0bhMP9LF8v8qP+2OhVyf8AuD1Pyjo1SapvZbdMijUx0dD6+UQesgOn+sT4x0dApfYKNF7Q81DjWh8viI0Dg7+o/wAS/iY6OiRJ7v4qm72kwyogqNvGOjoTf7K432ktcYe0jwMJ2Nf1SvD5R0dDEW480b/BEfov/tC/+H/1JjVpUdHRWO6mDZSQF4q/slR/wl/COjo8F5LnB2kz/iK+AhmqfYPgfhH2OjbVwoBwD/Yab/hp+EWONf7N/wDclf8A7Ex0dBOi51RqR7KfAfCM+xr+0zP7yo6OiZ6T923z+xVT0V7x3l9wgivaX4CL9Ht+uUfY6JAX0H+JRKs1H+D/AKYAcSf21Xij4Jjo6GG7HzQI9x5H7KrSf1o8/jH1XtHwMdHQM7phaGP/AKWr/gH/AJYwmm/rFx0dH0TvYXy3De9+KIR0dHQu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hMSERUUEhQWFRUWGRoYGBgYGB4bGBoYGBwYGhoeHhgfHCcgGhwjGhgaITAgIycpLSwsGh4xNTAqNSYrLCkBCQoKDgwOGg8PGiwlHyQvLDEsNCwvLCwvKjQsLCw0LDIsLSwsLCwvLSwsLCwsLCosLCwpLCwsLCwsLCwpLCwpLP/AABEIAOEA4QMBIgACEQEDEQH/xAAcAAACAwEBAQEAAAAAAAAAAAAFBgMEBwACAQj/xABMEAABAgQEAwUEBwQHBgUFAAABAhEAAwQhBRIxQQZRYRMicYGRMqGx0QcjQlLB4fAUFWKSFjM0coKi8VNUc7LC0hckQ2NkNYOTs/L/xAAaAQADAQEBAQAAAAAAAAAAAAADBAUCAQAG/8QANBEAAQQBAgQCCQQBBQAAAAAAAQACAxEhEjEEE0FRYXEFIjIzgZGxwfAUUtHhQiNygqHx/9oADAMBAAIRAxEAPwBeqsIqVzCqYopUrvFRLBA/AD3xf/eRlykyZCwlOpWUklR3Isbk6qb3AQQp+H59dOyrWqSgXWMtxyu/eVozwZn8KokqBUhJdkId1JtqpZABUo/dsCSwF3EeJnMNE0tMj1JSp8bWgqzEzFN3SnLkPikqTca6crwJxjEps1JQnMczhQWwJ0YpYt3eQ2h3rlKljuTw+8tUpCUFmsLEOx0IY3D2gPXIkVKAMiZKzuEfVkgBwtH2HBspLAakEOQ/+lbuEzyRWEsSKzKlMtayRKdAawYXSTuRcG3WPX7xVNSQsKWl+XsiwUfH8oEYrRTZCyltCbXcHR33seriLtBjPZpAUAFlyqwIBa3V73aFJINJtcYzU4MXqhrpQeWtazJzHKnQAPuN/lBzAxK7UF+2y3SVd5rJAd9w0A5XClVUEzJckhCrue6D1D6xFJmTaNSkLJSqxPPygLiyQFjXZ60cq41sMIBe32evf86LVF4uiYnJNSkjkRGfcb0yZZEyQAkaFm0jwMfXOIZs4F9BbztFimV2s0ImpCrOEnRRNkubgDMReE4OHkikDjsjy8Rw0kTg07jb+l74XwzNLRMqEpKblACnUotrlBuBYh/unXQtkvFpYtMqVJSlf1auzslx3lKSoXYqKQAp05Yip5yszGfLl9mhIl9ml8yf6xgrMl2O5YFwIqrxOeimKkrlJRPBKg+SZmnv3jdW6rXSGGkP7m1A2wrcium9mZ+eUpYSQRoeylksQsFRBN3ccmMeZmLzJeZUxFpigsEElLlIIS4AyrSL3bzEL1bMlJKEhK5SnAmEqKCpDG9u6o2Gjv1ERrNQVFkqnokqF0uC7bXa3TcvAns1I8V9FU4loUTJiZsoj6xLlt1DU+Nw4/OCWEcJz6ZH7UtpYDBlllEKLM2z9bvBL6N6SXNnTJ8xPelK7iDsq/PQDTx9zRx7VKMoAHUX6sdy1/y9POk0M0HotBgMmoIPhmOrBBzgDVr397Q1U/EYIZQF/f4xlVCoh8in3If9NFmVjgSWUSnbvfPSEy1w2TPqu3WuysaQEkW0eEzE8RlTlqQs5O8QhZsAoWLn7h0JGhvsXq0uKdtlkyspmTLAO723N2DAkxYkiRMQKKrJlTJRKZc4BgH2IOxNw+r6x7STVrzC1t0q8/Eu0Bp610LRaXNAcpT9kLA9tBFwoOzuHihjBmoZM7vJsJa0lwR/BMFlJ/hOnIRJjNMqkQJFRJzyw/ZzHNnuck2+uuQhujxQoVLSAmQrtEkB5SgCSesvRbc036CN0EVvcf1/SgAscv1iRc2Lp6ncbX0iKahOTMS6Of2k6a8x+rQRlLlLVcqkLHiUP1+2n/NAbiV0sSUkEd0pLhXiGBB8QIy0EuARCaCGLxUpUQPAdf0IvYRxCpMxLEghinooF4WZ+Y9IhlTJhWAgFSiQEhIJJVsANSekUv0zXBJniKOV+psJxMVEgTE/aGnI6KHq/lGGVctNKooFpa1EoUNAom6D+EaV9HeGVVNJIrFy0BTFKMzrSrqRYONoq8QcGBaCJahMcgs2U+ILsb/jAA4EaXIQaGuJb8Fn37d/FHQd/oVO/wBl7jHRnltRuY/smfhXilIp82Wwmdlm8JeZJI1ALKYbQamcVhMxaFobKrKSCGD3SSSwS4Y67xk2EYkmSZ1PNUAmaAUqI7oWgky12GjulXRXSD6sep5+WYuo/Zp4SAVB1S1hOmbL3kqZg+h6xTjgAHrDKmsYQMhR8Q4qJmbKhKXJYlTHK6rCzEH2rnc84ESlD7DjS51Da/6dBB2pppk2WGqJKwf/AJJS9vurYh7WbeA82mnJJSoBLEXC0LB1LZnuPZHSx1EOsAApMtVTE6HOCopAUUoDvrkSEjoCzC245wW4UwqnRKE6ckLmkFn0TsGHMtrHgUhWQlKcytCR7IFwoklmFt4vUPD0ydJUgKlhQcBlud2NhoNIk+lQ58YYw1ZzW9LsT42P1P6bK4eOwO6haWBDgq0G9n1gBxlOl1iQZeXtBo2/S+8AMawlUkplKQe0BykpIKVFR7uUga3Yv1itVSp1MvLMllCts4sx5K9k+IMJQcDHEQW79E9w/EMmjcXil4w1PZuCkjYuGv46vrFqunKQlJQlu1SpswHeQnfmwLXOt/CPtHgNTOIzUs8g6TJZDN1zfVqHgpPjBCsM5KiiZIIVkUkOxbKMwUgEm7AlRBNmYjQ1C07lfP4DyQVUpqmnSsZ0qKQgupiSZl8pd2Yl/KPUkoyTDLUpJCiUDM6WBBDpI1fSPlLjiZKnCRmtmLB3A2JukOXtyEW8LwZVYtRslOudRJUdVKHO3N+UKOcBk4VU8JIGB+M/NUsWr5hyqm/WEpyhOwFjcN+UeaDFFSk5MzEEbW0HWNGpfo/pkgZkrnqa6lLIBfVgGG1n1itjP0aUywVIVMlKVd3zJfqlV/8AMNYHzYyKKNwpdDJrPavogXDXEoM5HaAOVDveyDsxI113jRsToZVVIIWQkZdUlmDFy+zNvyjGMb4cnUMwFbLlBTZ0j0JG3h+UNOE8Tr7MFCvZI31DuT/EbH13jEjW7jIK1PJzHWBRUWG/RxPp6nMhaZkrcuxIPsltNdwYnx3AUdmpZKXYlI8NW5wSRxkkWWvMkuWsG2ADbeVuUB67EFVq008gMqZqNkgXJPRvjvHDqc4EoLaGEC4FwyYFzqmT7dORlHR+/bezW5PGk1M+ixWWkqmJkVAASxIDnkH9tL6bh4AYdQTKKUDJ765ClonJb+sQslWbLq1yHuzCPE/DaWtUpdIrJNSM6pKrAc2Ohve3mBBHuLnErjWgAfbp/St5qzCwZc1An06iXCk5pavjkMCKiopJxKpSV0xeyfblnwL5k+T6aCCGH/SLVUv1VTL7VAsy3CwNGCt/MGPVZiuD1VyidTL5pT3fMJJHm0ZLbRWuINkfEfwoadM9ZAzSaoCwulam8SRNHhFiq4P7dX1ktUlkjKA5BLuo5STtbXrFReA4eA6K/NyAlEq9LN7ouYRWGnCj3j3u7bvAaFRD+Hg5hWS2GxuiF1jH0QjH+FgpMpEhBdyA24LXUdWs/nDJwfwRLpUmY4XOILqIsAwsnl46l/KLox0FQKCoFY0AB27zln/1EVqevmi65bJJsQ+tmJBGzfjyjDJXluknH1XGsG/VHKWoKklKgUsA4I5hwwbS/k0eZdMUF0aNYapB2OUg+oaPuHqlpljt5l/uhxzAJJu7cmESKxajSC2blbMfyg26zqzVFff3mv8A9v8AlHyj7Fb94yOav5h8o6OWV2h2WQcSUKlTJKBlExS8urDMSkHXQPfziCpwpSVATFy0qT7SRMSVBmAtzLc/SK/ElYVLAJBUnU/xb38hFyqwgVk0Cmp2OqikMC++XRN4+je9rd1LmeWmguTi4JOdSUkOCG28QCAfOGrBMFUyZk10Bbdmhu9MZy+XVKbvdn3Ya08C4LpqY56gGfMDd0JzS5Z2zBu8Ty9AdQYr8bUxFPKUhStZiwM2V3LbgPp84Vl4rFMQXTuqgocZqigCXmdSrrL7fdDMBFilqU06EPmM2YXSgfacHKcu4HpeKGE0qzM7Wd7CS5JZ1q5EnUcxuWHNiRxVZmFUuSlINs+Z1t4hX+XTxicALtLKfGsDM6gMsBJqFKKkOdcoClAHQE+VxAbC8QWhqTE5QUlSWlzFBK0kHkq4JBa2sFcTxwI+rK0BSfaUQbKLGwAIBfKbxXxHEJE8pp6kPKnJCkzEggS51w6VkWUS5A5dI07by+YVDgn04sPXp0Ph/CE102dh06WZdNT/ALOpQCZ0mX3yPuqWSSk6HKSxa0W+M6xE3s54Utal90ZVFPZNqUq3Kn0J57R6p62ZQzU01V9ZLmDuLKe5MAPo+hZ3vH3EMOVIWqaAJ1HNLrG8pR+8PuE/aGm/OM85wcD1r4OHceKpfpWOZp6Xg9WnsfD82QfD8LpVSypUolX94keQe3hs4hi4SqZffQgZACG2fWw56Qo4tgk6QSZGZcuYbEXIe7Kv74YeD1LQpCFoLH2i4IJ12d3jMtubquwmY3VFyy2iFotHmT31uzaN+HLxhQ4l4yVKWz91xboYv8bY0qTKISWDM24fQvuIzqkxETARN7wa4N39YFHHr32CzCwPtx3TRiWJS50hRUApFyoHQsMza8xASmw2UqpSShqdbkJRmGQEPqL5dTyaBVLTqWrJJLhRZMvVTjYX5trz1hlVVTEFIXLMlbBOQMkhnOg8X9HjzgYsAobhqJFdELrMGloSsLzqAbKSoAlCrpUwcKcZbAvryte4DlSqesTOuELCpZKlCzswTd1Xbw5xMnh/9qIzLdBDKU5exskAEPrYi1jFheAS0TDMnKMuQl0BCxlJszbMN3sb2DMY62asWhENNh4yEy8UYdNlzf2inuoWWk6KDsx5jaFZEqXUnNKKaSpS/czEAtoyjof1eGbhriwf2esWAoE9mssEqToATo4G515xLxHwXLnHMgMTfMDsd+RHSD1eQgh2jB+aUq3G6tA7Ospkz0gNmKbt/eT8WgKquo1aUs1JJ0TMceABTb3wfkYNOkZkqmVARcIKDcEHXK7EEfoRTxfDp/YqnCfOKEi4XYku1ma145qF1/KKCFBQBM49lKpsgUGUonNNCTYkFTAa7B4aMPk9myCJpOgJQMxbrmYltt/KE/h6mXKnImmYkJNjmUMqkkXF/ntDXVTklPfmSzZikXEt7DKoC7s7avCs2TQXbtS4viCipaJZLAC5IspaXZN/0T0hSo8RXKWQNC2ZJNirmD74mAKVzZadynI7kjUX9W6P0iBbKZWjhvMP+BjzRS2x1YVxeLrExyWCg/dZTFjsUlnAZrRfo6tFi5BY7DLffTveLQIpMKUsWIylw7m3Vxexg+nhhSUh5yVKNyogk+uaNkClrW21Y/bU/dH8qflHRU/o+v74/l/OOgekLWtqS+GeEZtYrMyhLFyqwUvWyM1ieZ0HujUabhlMlACl5QrvZEliw2OhUeZOjsANYOSZeRCUIDqQNgAgM4TYWAawHWBVZXy5LqmHtJnLUD5w7NPqNuXzriXm1JRUiTLGRARKYhKbpGrknm7OTqzCKGK4nLlgplkLWdT7Ifa40AFognTp9QHLpR91PycH0iNVYim9tspT7KbknUFiQdX71vDmMFzt8fVDQdUipUrNMSCNiCAlA6bAeMW5VRKlIKkp9kP2rpU5GoH3W9W9YE4liy56u8cqU+ygOwHz6mKNQsdmyie9a5awIJf4ecbHYLqotOUVLLMp1KfRyXLvFSoTNnSuyQCWWFNqRYjunW9v0IJSa5KlZUnNdy6Tl9SznyhnoqRNPJE+USlYJKgdxzHy8Y6+XlnAyqnCej3TDW403v8An1VTAMXX2X7LiMlRlmwUpJA6EK2I5iGOmoJtH3kq7anP2rOEnZY3/vDzA3pp4pRNUBMTmAZxBmXUGSygGlkXTqAPD4iE5HXdbfT87K62EtA77f7q+/jSXeJ6cIlhdPaWVB0aBB6ck302hZqcaUjKQbgmwUGPntD/AIvgzpKpQzS1DvIF26jmIR5nChSrOl1y+WpT5bjpBIpAMO/9QpeY5umM/wAhGVYxKr6bJUhUs2CSC5t9rM3/AE7HWEmtwyZKKgGWkbpN28NjDNi/D0yTKTNlTHkkXcP2ZYODvld2O2/OFGtnzVFnJS5Hi3IcoPEPWOkiksA6NnW088OJlSpUiagBQcrVmBzCYpJDJsAbDctfpC7iUyqXMKu+AtyHSQnW4DWVqBY3g5hOJiTJRmQZrAOVoUpizWZ7OVa9OUMWCV37yOQykJShJUVgnujRgmwJfR7dLQvbg8nTaCS6PwQTFEzZa6ebTpXlWlIUEJJSladSoAEA3OvJusDK4TEzZYqVlUqYoDNswBAG7XLbamHXFMGyySinJCmN85Jc7l7HvchueUZnxFTz0S8qpilS0qfKrYnnz/B/GOwgOcAaXntdptN9dQqkASqiWZskD6tabqCdv7wA0iOh7ZAeiqiE/cJcDxSdPSKHBf0mhCU01YkKlCyZh1SNgoNcDnDNVYVQT09rIVIVrbMGLauHeGZGFm/55ITH3+fVVU47iylZAiSptVLQyRtcuB5QJxCsqFLIqymY/dSlDCUMwuQPtHxgZj06UgulSQoFwElQY76m/pygbSVpUpEyYssGbxFw/Rx5PaBDU9uroiPaW7VaczhizJdUsAhiGKdLXUn5cvOC8uQRmQEjISASbklLKsGDXHXygSMYlTVBSJa+8GWkKJFnuC7j8oYqOp7RPsFG4fUuw/GJj3OGCi4IukBr8HlzJt1qSokpAScpILDXUs+17wv1FKJC0pAVkA1JdlBwfTn4w54qiWkZ5gLJcggOUnnFHGJJmoOROX+I/azXZOvdeDxvNUdliuqBSKgpcvbx1H6/CLVLioFySzaMD79B5wrTMPmyrBRHTUe+IJeHVFUoSpbqNiouyUjR1dIdZHezsLL9rITl/SuV/tB/P+cfYH/+FR/3gfyH/ujo3/p/v/6Q/wDinvFMeWu0sMnp+V4DUVVJCjmJJF1FQLNu2mU+OvOAtXXDM4KyX25dIqT1zVp7xyp1dR/EufKFWZyQphaSjuM8XZSUyHA+9bN5EdObnwhZWpUwkm5JuSbnxO58YozK+UlTZyrqA4eKtTjZPdQ4Hx8YaaxxQyKRlSUoDrLJGnXwEUlntu9cDTXQD9awNzrXdR9xMXKaUGKQssblh8OX+kEDdK4veH3WW0FvSHOnpkT5WSW/aZTdS2ST4HfoIQ0S+zUzlibP8IL0mJlGhhadp1WvsvR8jZOHa1pyFepMEmCaBNUAlJYZQGBYG7MVNr5wdqapcpOVTENqkuLwuzsYKvHnEFTiigm5fpAXBzzsmIoWwN3x+dUw8O8Z9nUGRMPdtlPKwcesOa6EH6yUxe6k7K6jrGKowWZNUVhTKJcc9t+kOHCfFUyUoSp7g7HY9QYYm4bltBG3XwUiPjGzSEDBs14j+U6yZASDlDoV7aCHHW34QjcWcIdggzaYZpOpTui7nxT7xGioqUzBnQQFDXkYqTpuQZwMyD7aeXM/lCzX6PJM5JvqsjRxCtAyhRY2to/hv+cMv0dY8tK6jtMoT2aBske0cym3F7kcxA7ivhdiV0gSEE5iAL+R5DkIVsFxFcubnQbjUc31B5w/TZIzpOUhxL3unbqGFq66pQnhcpKmUk2HsOSA9zZveTEM+kTUZRUyk5QWzXSQC73BYg+ekQYfxipQBAAGVmUXD7wWVxAFjKQgpAflYa6P4eb7ROvTjZNbpWVwRQBagc5IY5UzNnuwYnQvByX9H9A2XscuYWVmWFB3bVR9fdFmVjqUkJWmWVAEOLsCMwTmIuRlb8YpVnEIcGzWIB8S3u+EEdO/uVgQt6NSDifBUyXWdgHUhXeSrfI5d+oYjx8YOSuE5iT3Za1DkAGZjzsbA+o5tDTSLE1S1KIBb2uQ3/zRSqK7MMomFK0q9rMXNhs/gfI9YzJxb3kDshRxiMkhW8CwFCCFGWUKYu5BsT0tDKmSH05fr3QtSa5UodoQ6W7zFwDmLeJ0t+UMMirfQGxY6Nqzvvoo+UJOsmyvON5XldPmtzAHreF+oQKd0rS6XdOUbHW50AIPPWGGorBLY7kMG6AQs8QVrJzTlZE7P7R8BqTBmNLsNC6HAD1kC4tnd5CRlzrYDLoHLB4P4NTS6aUEoZ9VHdSuZ6cuQjNKquK56VJGVCVApHhzPOGc4qWsrMkgMRyhyWF7GgfNZika9N371V0joU/3uOsfIDpKYwrFPikoJzTJSVgb3B8m3gJi1TJnFhmCWLAk2P4wPFQpm2O0SS6dOQrucpAV5u3wMO6aVLiJoWua17b1Y7gfNR0uD2cJtzJH5/CL8vDD/CPBz8okwmegi6VLL2CXI9AINS5sz7FOR4gD/mLwKSR9r4ydrWyOa3YE0hUvBFn/APn5xKOFVG6lt5Ae+CuSoVqpKegJUfQNH00Te2snxsPQXgXMcEJAKjBANVO3MwOqHS+W7QyVVXIRb2jsPygPidanKWASToN/T8YOxxcco8Mj4zbDSDysRWdBE6VlBC1EeBO5iGXUhJum0FcUpu0ps6G7jqbowf4mGyGgigiTcVO8U84V2jqAllS/t95n1HIDpFysUJiSFWFy5sQRuDsBf0gdwtJcJzfYUoeD3+MX65S+2UlByo9pSjybKEgnQPmJPzjPNLbalPFdhuPLQi5KtsydD5828oMcPcV5gSs/3gTceMKcqrTkUUqZKHyjQEvqRqbaDSAaZbqsfaPhc/hADwzXg9FTg4+QGnC03fvWdMmzZVPLUtiTZmSk8ySyfMwr4ph0ynmMtBQr2g9wQeR0UOoMa3wTwxLlIIXLJSq5zXKlJOpGg6DYeb9xXhlKuYnPlShKnZRUAMwLsEAqJsO6PwhyPhmxtwuScY6R2VlFPiTaWO4i9L4gSWF0q5gOIuYjg8pc5pIypuDq5A3Y3S/IwXo+FkNy+EJzCMGqymIZHkWdkDGJJs6nF99SdY9Uqu0WAnvE+kOmHcNyQQcoPv8A1vBKfw7LR9ZKQAftAb9RyI+cLWOgTXNS9XZ5SMoByq1LaqcAv0Ym3OJuHUlYWnJmKS99cvJ2aDNThyZqGUogbg+5rRJIyyWZH+JJ1Gn5QKugQXb2qNTTKIyZRkfMRuVPoeXsjTrFOhpZyC5JGUWc29OV/KC9TiYDmz82aF+fxXKCsoSuZzys1776wxHwlj1kJ0x2aEZxHE1hH1UsKm6AqIAFze/lzgHw/wAHTayoK6xZUkM7Kcq6fwpA/CC+H1kueCUWI1SfaH4EdRDPwnTsknmT6P8AlFOOJsbaakXkk5RSbgFP2BkmWkyilshSGFj5v19IwVOCdjPqJOd+zWoDqBpbm2vWP0NOWrdmvp7ow7iiiXS1q56j9VOWVJVyV90+QcHduhgjxbaC9G7S5Dv2M8/fHR3776D+X8o6FNDuyf5jUIJy3B+Xwj3JqCU5GUpJOYgaEi1+cSkyhZypoll1jewkJHMwIuxgJZ/FcRO3SdkTw6dOAYBMpPXX0EX14jKQO+tUw9TlT6A/jCuusWrQk+Fh6x0rC1KIdyTo2n8xgPL6uNJURZrfyRip4uA7sseSQ3vgbNxCcvVQQOQur12grh/C6lEJSLkPlTy5k8usN+HcBIDZ1XH3dPUuT6QRjNXsC/Eowgr2sfVZZXzDKsAQTqpXte+KKV/aVfxjWeIvoxTNlnspjLGmfR/EBx6GM5m8IVMtRRMRlI13+GoMNtGhvr4KYibGLAQhdS4aGbhicOzUhewPmkjTrybqI90f0cTl95UxKEndWr9A4+MXkfR9PlLEyTMRNy6h2OVmNsx8b2trG3t1twlntboonKuYZJQlKCA2ZXeu7kN8jEeNJUWlIuVqOYAfcALeaiD5QaTgyE05KlKBDqygAEHkHfnr1eIsNw+ZUrFOhXZyynPNUNUp3bmTpfV/GEGZd42k0u4dwtPqCUyJZmZbKVYS0f4yQl+V+Z5RNP8Aozr0gtKSroibLUf5czmNaly0S5aZUpOSWkMlI+JO6jqSdYiyRTEIqiiMJakDDcZq5ICFKWFoDGXMspO1wWU3LaF/GsdmTFB5hKgSSxDAuS1vGNbxGglVMvs6hHaJ2P20dUL1Semh3EZDxLwzMo55l+0gjNLWzBSDoehDEEbEeECla5o3wjxkEopwZIC8yjcgtDJjE4SZRWPs7QqcH1WVZST11aH+qw6VUyTLJ1F21vveJrxUhtPA2wEILwzjfbpSoWBex2I/QhqRP7rdIUsBwAUYUjOZneLFm2Aax6a+MFF4iADpuIE8izWyK0EhD52JMohSmZRSOodvPaB2LcQiV9UCVrUoBKAzuSAHP2bwCqpc6bOVMzlCAolJGrA2IPyj7gcuV+30oDq+vllSjdyVbncvDvDwixaHOCGlyYuKJyZaShSnmN3mvt7h4wCw6Yhacyd7EbhQsQfR/CC+K0n/AJib2jXmKd97wHquF0rUVBZQdXBt084drosRt057q9TqUichaNQQCBbMk2I8GjXMBkZZYHl+EZEnDV06e0701SEJWAT7Tt6av4GFrEuMaqee/UTANkJUUJH+ENvzcx0BCk/1HYwv0TXyyQztv49IX+I+H01FLNlEXKSU9Fp7yT/MB6mEf6L5deuoCs839mv2naElKrWCQp+87XGzvyjWKqYmWkqWQAL3LQRvdKvFGlhH7wkchHQJ/c87/ZK90fYHy2/uRrk/afkVDLlMWAYi19X8NYKUeBrmMW10fT0jXMe4TlTTmKU9p9lbXPRXMeOm3KAsmh+8WynL1zD/AEiZxTnxGh16o0DWyC3H4JfouGUhnueukGVYQEs8WZvdZtnv+cWf2TtEOS6DoAfa8Tq3SJgJlcR1T5qNoOwV3A6FKJeZhmWyj4fZHg1/OCoReK9CtJQhrAy0gf4O6R5ERbmJY3Dx9NG0NYAFNJs2vSGcaGKGKYSmYtBa4f05evxMXkpA0fziNWJS5c2UJiwCokB99B8WEaIBGUN2BhX8NwNCA6gFL5kadEjYCLk7DkK1SLaHceB2i2bR5zR5LLP+MMLyrDfaBfq2vvKfUxY4SoclOpbMZqif8CO6jy1PmIj4xxJM2tkUqT3i4W32QWUXOzJSP5oZpUkEMNAW8hAxGA8v8FnqhqpSlaWEfDh56wdRTgR8XJjeVpLxlqT1EDOKsLFRSK+9KeYg9P8A1B5pv4phqn00U5FM6ik6EEHwIIPujozgrywEkoQqcl8yFBuRDsR6Q44HxelaB4a9d/CFysoDLlTpatUKKT4pXr5i8B8NwlZJUFFIa3IjnCckbZBk5Cshumg0LQarHEnQwFrcfSkXUGd23MK0+pXmCErK1aAD8oP4Vw4AAqb3lHrYHz+MA5AZlxRGus0F0pa6hXeJSjkNT8ou1NEAEmV3ShinZikuPfBOVRhLBg3iwHgd/hHqepIUx5MND+UFbOW4aFiThxJlxKYcVo01aRPkqSJqkjtJKt1Ndg4JPJSdm8IU6KpnEgGUhDG4UpSwCP4WA9TFqWAHY6X/AEI6nUCohRZ9y5+BB9D6wQThx9YIfILBg2Fbm1LvfMpWu14G43S5pwMpTlKEZilkjO3eL9dYaTwTNUiy5aAQ4KATm3HeJNj0jNMao58iepKUqIUSwAJIvoefjvr0DDtVYQ43RvdRTpS8azpEvKuahShuEgqbk9k+bQv4lxkuao3K1czc/IQNoeFquaoGYMiHc5ixI5c4OyuHaeUXmzQOiQw8H1gG/tuTeGe6Z8T+Wgn75qP0RH2HL+k8j7w//Gj/ALY6OVGvXxHh8itSmISQ2+0JeMpCKm9syQoDmbpf3CHGbOKXYd7ro53bWMn4+x8KrDLSf6oBKyN1e0U+RN+sc4pgfFR7pP0fE+SfS34+SuYxU9nTqWH7xABB5nX3H1gVR8STRot+aV94E/EevlHvGJpm08syx3VsSANFJd/C7+6AYZBa61/dT+KolxaWtoL6aFkbYzzgLspxwzi1KHCwrIouUi65atCpI+0kjUWfxhjp8fSrL2c+nmIL5iqYJakhi3dWx1tGc0s3MtlqGYgX2Ie4B9LvF84UCWABUDcAE6W1ZgPPnrDA44xU0i1Km4Jus1YHj+fnVPM3iSUSUS5iFrH2UKzAeKw6U6HcmxtC3jtP2igtTFY9nVhswD6MT746joexQzBOZyprh+RIta2r6mJ6yUco2A56joSIG7jnudtjolf07QF7oPpCnUzS52SYkeypZUC3LOAr/MPMxNiX0okpOUy5XVBMxfkVISlPiyvCEzEpHaZiSwTpu5dgBzJPlY8ooSsAKu8lg1uj8v4S363inFMXAEpCWED2UbwGrKqkTjqSWe5Y8ybkm5J5kxp/D1eFKUgm5uPKxjH5NV2Sk5rMoA9NodpFUQQpJYi4MMk0UBrbC0kojyUQKwjiiXMATMIQvr7J8DBsMdGPhHKWThVVy4H1TS0qX0yjxMEqupRLDrUB8fSEniHiEEKWruy0AnyGpPWNAVleAtZ7xH3ptW3Mf9DwgylTSMiVKYuWewBMM1HXGcibMOq86vBy7ekCkzkoDlnUpiekLtNEhWXtJY03VfwET4dw0S+8dTu2g8doOydM2az/AGS+vMEQPkz0kOCfX5xZUkkg6job9YWeHk2UaMsaKCvKnZQ7a7jTxKYjqUAJBYIJPMlJ89ogl3Ob02UB+MelrJGZw3McuSkxgYWzlepE8pZxrrrp0j6JwJbRnIOz/gflHymqBm0/zDKT/Cfsx5qJYLl7+G3X5iPGl5Gqfi6bTpYzpmVu6nu5QN2dLgv1gRXccAEkXJ1JufXWITRonTAibmy/wli4BYEsbdREx4JkhDozd4n2i9x1taDNNtyULDT6rUAreK5ytHY8rfrSKNAifVLKUhROpOwbmTpDLW4KkgZQBYjZgA3lvBPg/KAAbg5klrjcN6QUAVhYke8dUp/uT/5Cf83/AGx9hz/8OR98+sdGKkXdcPcp54q4rTRyy5CqhQ7iPuv9pQ2A2G/vjDJU0qJUokqUSpROpJLknzMMiaZUwkqKlKVcqJcl9yTd4X6ykMlbEWN0/KBvk5mE16H0xvIO5RfDMTSmVMlrBILKQ2ywfgRr4CIZ9eVEhICQdW1Pid/hAxMyPWcGFeWAbX0gij1cysolSzFCZLI1zDZx74f8PmCZ7SVJBA1uxGhtYA9YUOC8K7ecJhJCJRHNlKIsH2axPQjnD8hWUqJ3IBu1ty3jyhHjHMbv7QUfjpNculvQZVUysr5VKULuHcpVb/XSIa2lWbKIS7d5Dh3Yhj0GvlF9M5KSLXV3Q33iSN+oPpHVIUlNnUb+Z/DnEnWbtLbYSvU0Ss4SAyHseZG55MHYdSd7dVDs0On2vj4jlv02gqUzVFHa5QDY6sOVnJYuz2IY2gfitGpJ0sNuQ+R5x9JwznSRh/bCmyaWv0lLNegLSbHqDqPPcdfgbQVwStXKSlE/kMqumwVyPx8YnocKExXe9kXcc+XzijigJdBL315jrDgf2QXNF5TImaDE9LUKCk95QDh2O0ICVT0WlL/wqun5iLGFcRz+3QicAASxYc7DfR4Ow6tkCRulbtNwhBlKCQ6mcE3L66xhnGOM9shUuW+Tc/evp4fGNswPEXlpB1Ab0hCquBJsypnplS5KZeckKmknNm7zJSkWAdr8tIbNbpUXsszwIMhSeivg8U6bC88wBRJBuBs5hj4g4VqKOeUqQE5rpyl0EWBylutwQCHHMQfreA56JCJ6JSiUpClupLswdka2Ifm20K6SC4qmZWuaxt+aztUtcpRCXIB038oIU2I9eXk/PlBmsogoiYNFj0O8B63DspzC3P8A03HSO2HImjTsria473EXk1rpsVBXMfA8xC9mKdB4g/gfnElNXjm4jDog5ba+jSNGWAzWJ1t3fTUGPs5eVQB2G+o+YiomewcMQecRdqwa+uj3HgeXSFi0jdG1XsreHzfrApufNr2F+Rgz++CQMxMspDMkZgd/10hdwyoUJ7hsuUjwUdCx3HLrBmTRqIGZaR6nd+XUwVtALoB3Vr9hzk5SDZkOphe4Y8miLAx2VSUKIZfIsyx80v6RPSZZTNMdtBlsA7tc6A6eMVqupkqmBcxVwXcqAYi4YD5x3WAulpcCCnn93H/ae/8AKOhT/f8ATf7wf15x0d1pX9Me6OycLCRpAzHsESqWcwf5vtDLLUNDEi5AUGLEPE9BBLTYWUzuGVgd0luRH4x1BwhPnKyBkuWBjUVYcDYCPdZI7GQop9tXcSeqt/IOfKCgkZKa/XTkadSW5SEyECVKfskHK49pRBdavFSn8mbSCEiblOZPeQ7NfMnM2r68484dQlNlCw98X57IUWYpCu9ZyALnpy8ImcWxpOo7lbjcRhfStSUEsXBU7G7AkP5gP0vFc1KwtTIOUNdxccwNGFi7El+elmVVpmJUuUXItYuHe4I2N+XrFJc0lXc+wWId3BGgDMTrEnrkJposUvqPrJSilebM5CkC4BHJhexvaKtDnUFImSylKGCFkuSGu/47GJFT+zQEsASnv2yhKbnKVAFilJLczm5xFKky1JCkqUpIAISpRU2Z/Zf7JAYEW1ipwEhjk9Ub4CU4pgc2yvvaiSCnKxI7raFzqDuPgzQHqZQYPubNq/QfjoLXi+K0GS05ImhS2lIYOVvYAhmSkakddd2UcFoLlS1ZzqQEgDolLWSHsPiSYuTBrXCt+yQjJr1ki/s13YDXyD6frlAHEO+sHQD2fnGj4lwVNykS1pL83Tb3wrYhwlUoBPZlTfdIL+94GCd0YFpG6acCxvNLSrdgFf3hB+jxplX3EY3gdXPlzVpCikkAlJGq8wSkMdNSP9I0/DOARNHazameJykgFUpfZpGrAJYuA/2nMURdUp5q7U3FFcibMp+7m7GZ2yv4UBK0uemYgt/CTtDBKxpJR0aEFFLOpak0r9rMV3patDNSr7SjdiliFEuwFtQIOK+j2cZZCa6YgG/ZpSBLD/ZSr+sSnwNuW0aFrJpZ/ImIM6fJSQUpmLydGe3pbyiKopn1DWjsdwNcqolpkI7JQzAp170tKlEvu9r7vFumrRNSQzLHtJ3H5dYX06TSpxya2+KCiieKFXgbklPdPPn4w1zKPX9ax8NMwbnHbpdItJ8mcuUyZqS3NnEXaioRkdwegN/jDXQUiVFlM7WHOCE2gQhiZaLadwZvVngb3ArjLBpZvR09UouhFzv49YvTsIrk2mES/wC8sD8Q8Mcyb3zbQuN29Rzj0cXUoMpRI5HT0hE8WASNKrN4ZxAylb9wrPt1Usf4n+cSScBpgWmVL82B+UNSBJd1SpajYXQPwEKXFqUpqWQlMtLAMkMLve+8Hhn5poJeePlZd9f5V79w4b/vC/f/ANsdAn9ll/fX/KPnHQxlAwtnlywdC8fDQAAlDoUdxz8NI90WGJQpakk98uX6BrQQEm0T6tI2qVEid2SlLmJCnOUlNmGpLHx9I84bWKnEErCsjg5UlIJLXY32tBOVJGVlAFxcbX1EVZmGqQ4klKcyS5VdWb7LbABzGwLwuXhDsZxIdquWA7NmLsAGH62itJr2PeQCFMXBsQoJZ3fX8OsC69C85CloHeJJJ9tQdyAA5GugGlnvE8qpkZcqllRUpiyrOoZjlLAswckAQDj4GBgIyfmjcNIS6jspMUpz3xJSUlW5uCQb93bRn3szxUwwzkotLUEoLlAVmABB9ncgaNsBvrH2ZMWDmUSUrslSQyUJbujmSQfRzB6kQUIAOup8fK0R3DTHmsnxVEOs0EvV9ZNmFKCgZCWUkG2XcnmGa3lFeaFgrJUoS3uLHKNGSGupROmzmGibJSrUeYsfWBdZg5JBSXSn2U6EHc/xHbb3xS4Ti4GM01R+/mlZoJHOu8LuFsOM2qSuYB3A6UDRCBokdXIJO56ARogQIziixddIsqYXDEEObe+DUj6R5JOVYSD/AHh8D84cbICSTugSxnFbBNKxFSfKBERU3Echf2iPEfiHi2amWQSFpLB7HlGw4JchZDjy3xCdkACh2Y8VJ71/5WhwwPixCZffmJTlsoKUAoEbEP8ADXaM6lqVOqZi0qKVTJ+QK1ZwVEtuwBtzaNTw/wCjmhXLGeWVLIvMK1do/N3Z/JukOxNoDyXJDv2tCpuJqXUCsZpSEGWCQQciiCZjbJzAC+19IapeMkJc6M77N4wtYfg81NUumMwlMsJUZrC8tbhFtM5ylJ27pLaCCtV9G9N2YEkzElN0pXNWuUT/ABS1EhvBm90MC0A0gaSmfiAnapTImkci5lJB82N+RgPjXC5J7WUClSRmzJUyiddIJYYpIXUTQT2ziSpBL5UoAsANiXL7xDMrAJoXMm5UsQz91+vLzhSd5sBPcM2rcg/DEybUdoJy0gy2JGXvkMb6sLhtInNDNGUzGAOoTcgn2bn32hdk4muVVLmo9lRLjmkl/wABDlRzFF1TUFBmqSACQ6UghnGz6wAyEjCffFoN9FLQ4YhE1w6iEd5StbnToLbR9xaZ3eu1oMyKUFa23Y+QAHxeAOOjvlLG3p8D8YzK8tYSucPGHSAIGruuTy/W0UpCS8Xp5DN+I/BX4R9lS2S3Px+f4GJg2VwYC80yCTfR4D8TUmYlXNh1hkkWAgHiFQUzlMAsg2ChYFgLfGHOAdUhPgpnpKMvjA8Ut/0aV/F/l+cdDF+1TPuo/XlHRW1uUvlM7fVa2FAXjxS4k80y/wCFx4g3HoR74XsTJmkFThAIZPPqYmpFkTUqH2XOrbfoQiWFlWl2euCU1LXHlUxwIjM0EONDeK8+qRLDrUEgsHJYPtAuq8kXHQU1E2zd46+Ljye7bA2ilJqgkuz2YDbvWvfS56HZjBWqm9o6Z+hJ7OazlIJJCVNqm+1xs/slfrpCpSyhYv6hQO4OhChd9FNq8VABIyuiEbY7xR7h6etc1WUnKxMwEukg+yyWsXBv0Y6QzZoWOFcQlhKkZvrCXUH20Dc9D15wx5o+T4+hOWgUBhW+F93ZN2pAY+F48Ax8n1AQlSlaJBJ8oQ3wEzsgvEdbfINQL+fyHxhYkYFMnHLKllZ9w8ToPOLkivR26FVAPZrX3yCzA6eQPueNdpaBCEASwEp2A0/Pxj6KCMxsDQps8lZrdZ9w79Hhk9+bMJXrkQSEDx3V7h4wfGDK0zFusMa5MeBKhgjVukQ4hZvjnDZkzyZIHfX2yXsMwGVSH2cEkHZ+kGcI48khAHaHPpkykrfkwDHxBbrBjF0SJsxFNM7yiy1JBZkjTM12UbNuHi5iPBFJOlZUy0SlgdyZLSEqQdi4Zx0NjDcAJHkvSGgL6pcTi0xE5VRMLJmhKVJcfVBL5MxH3sxc6AkeMHariMS0AqUL6blR2AG58IW+FcFXWBaZ5KZctSpUwCxmLTZQB1TLflcvqA7mMS+juRISZ1GnItAJKSoqStI1AzElKm0ILbEXsyAUvhfeHKYFU6YUjMohzbW6mfds3wgJx/hyUgKS17lPXnDRw3LaS/3lEn0A/CFjjicVKydfdb8bwtxjg2LKd9HAu4gUkcSLcjZj+usN1FQVM6WTOy5cjIToonVy+j2tC3Im5JiSq4BB9DygnieLzjOTMlLJlpYFOgVoS/XX0ibE4Vkq/wAQwuI0j4o4hYQlA7Qy1JACk+9i/OKGI1omLzNsA+jt0LfHaJptaZiFqUgB8oAd7eQIeKCiw5dBb3Ag+4xyZ2NKFw7KOoqrWKcj8/mqJAm7ch+th1/OIJagpTltfhfpE0kakbl/X9frWFiqBxhWi1oWKlOZS1OLk+OsMYUVEAa6eZhd4XkpnzEypq8ijYc1Ectod4FvtOU7jHi2ttd+zDmPWOhv/oVTf7dfujooWkfV7pgq5IY2gBMmBLpWMydt2+YhonIeA9dRvDUkYeKKgxyOYcKtgmLG8tWjvLsfZOx5Xv4GDE+llzgBMfulw3Nm3hYTLVKmBadjccxuPSLc/G1THEv6sDzWfwHk8TpYizfZOskDz6u6kxSUE5kG+v8ALt6wGmyfqwia6pf2Vs65ZP8AzIJ1TvqGVcyGrd0zD9Y1lH/1BsOi7f4vHV34dopPZImI75IBc3yndhsxcc4FzHQZCYcA8Ud0nUvA88JOUpQpVjMdyEs3cBD5iLOpmHWKuKUVVQy0zJK1TJQ7q0TO8AeY3APQiNMq6RRUkp8T11s0Q1c2WtCkqS4UMqh+RhWacyH16rsuxDR7KQ8H4zRMDTEFB5jvJ+Y98S47iiVpTLQoHMXUx2GgPJz8IhruHBTqIAtqnwO3lA39iyOonzP4wFvDR6g9vyTvNJFFDeImRLH3jYfjGkfRhxOKimEqYfrZICS+qkfZV6WPh1jPsGwdWIVaUklKAC53CB+JJ9/SNXwvgCkkkKlpUlYDZws5vix8GivyiGY3Ut0up2dkZqJiUJKlkJSLkkgADqTpGdcVfSoE5pdGyjoZpHdH90fa8TboYasT+jyTUF5s6pWBoFTXSPAM0IXHP0afs0pU6nUpSE+2lXtAaOCNQNxG2R/uQXO7KjwrXLlE1U5ROb+sJcrL3CuZN/Z5G2gEPquN0FkSliZMIdKA4PipwMqeZMVeAsIlXWUglByJfbKACRyJL35NDXj2ES6iUUlgoXlrGqF7EHlzGhDgww0dlxx7pUwiu/ZDlUsFMxRXnJYdosupJOzm45uRtBfEOJwBkBBWoWSC58TyA5mKPB2CyqinROqUJWJgCky1d5CRsSDZSvHTbcxDxdwzLpUGdRIRKKu4tADIUVOEKAHsqCykWsQekbzSx1R7A0NIQOh+J/CE/iJWapUOSvzh4w+RklIS75UpDnUkAOYRceT/AOameP4NE/0j7sef2Kp+iveuPgfsljEZYceMHMIpQp0G7hx4jb0eBc9DlXTaCWD1OVSTYgKvYux8NIlNOQvoH3y1JWUzpIA9gv5HXYxQmzGSX093xI+Bg/UJacOSjlPgYWsXOSYZYfukjq342jdWhsNmlFT2STzsL/n4RdlDKlz+mimpQzBI27o5P4+LxNULuEiMOCOTaI4FTlc0k6IlrWfHKQn4vCxLly5dQoqy90ApJ2LvpvbbeH/BJPZ0VRPIbNLWR/dSkgRmdVUhRJQpKs1yeRDhvdo2/SLMDOXCB3UF7hNxRd0bhMP9LF8v8qP+2OhVyf8AuD1Pyjo1SapvZbdMijUx0dD6+UQesgOn+sT4x0dApfYKNF7Q81DjWh8viI0Dg7+o/wAS/iY6OiRJ7v4qm72kwyogqNvGOjoTf7K432ktcYe0jwMJ2Nf1SvD5R0dDEW480b/BEfov/tC/+H/1JjVpUdHRWO6mDZSQF4q/slR/wl/COjo8F5LnB2kz/iK+AhmqfYPgfhH2OjbVwoBwD/Yab/hp+EWONf7N/wDclf8A7Ex0dBOi51RqR7KfAfCM+xr+0zP7yo6OiZ6T923z+xVT0V7x3l9wgivaX4CL9Ht+uUfY6JAX0H+JRKs1H+D/AKYAcSf21Xij4Jjo6GG7HzQI9x5H7KrSf1o8/jH1XtHwMdHQM7phaGP/AKWr/gH/AJYwmm/rFx0dH0TvYXy3De9+KIR0dHQur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"/>
            <a:ext cx="38100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235</Words>
  <Application>Microsoft Office PowerPoint</Application>
  <PresentationFormat>On-screen Show (4:3)</PresentationFormat>
  <Paragraphs>62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IT_Park</dc:creator>
  <cp:lastModifiedBy>IT_Park</cp:lastModifiedBy>
  <cp:revision>17</cp:revision>
  <dcterms:created xsi:type="dcterms:W3CDTF">2006-08-16T00:00:00Z</dcterms:created>
  <dcterms:modified xsi:type="dcterms:W3CDTF">2019-11-06T11:07:04Z</dcterms:modified>
</cp:coreProperties>
</file>