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16"/>
  </p:notesMasterIdLst>
  <p:sldIdLst>
    <p:sldId id="256" r:id="rId2"/>
    <p:sldId id="277" r:id="rId3"/>
    <p:sldId id="259" r:id="rId4"/>
    <p:sldId id="261" r:id="rId5"/>
    <p:sldId id="262" r:id="rId6"/>
    <p:sldId id="263" r:id="rId7"/>
    <p:sldId id="281" r:id="rId8"/>
    <p:sldId id="265" r:id="rId9"/>
    <p:sldId id="279" r:id="rId10"/>
    <p:sldId id="267" r:id="rId11"/>
    <p:sldId id="280" r:id="rId12"/>
    <p:sldId id="283" r:id="rId13"/>
    <p:sldId id="282" r:id="rId14"/>
    <p:sldId id="2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2" autoAdjust="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7" d="100"/>
        <a:sy n="5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DC160-3CA0-44FE-9C7A-B067A5EF1A15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31ED8-3CFC-43BB-BD49-709F9CDC2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763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1"/>
            <a:ext cx="103632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800600"/>
            <a:ext cx="9144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EBDC-EADD-42AE-9353-91C1EF5EDF0E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FB9071C-D153-4A8B-8401-FE487A2EAA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EBDC-EADD-42AE-9353-91C1EF5EDF0E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071C-D153-4A8B-8401-FE487A2EAA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EBDC-EADD-42AE-9353-91C1EF5EDF0E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071C-D153-4A8B-8401-FE487A2EAA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EBDC-EADD-42AE-9353-91C1EF5EDF0E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071C-D153-4A8B-8401-FE487A2EA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890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EBDC-EADD-42AE-9353-91C1EF5EDF0E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071C-D153-4A8B-8401-FE487A2EAA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1"/>
            <a:ext cx="103632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8601"/>
            <a:ext cx="103632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EBDC-EADD-42AE-9353-91C1EF5EDF0E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B9071C-D153-4A8B-8401-FE487A2EAA2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424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688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EBDC-EADD-42AE-9353-91C1EF5EDF0E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071C-D153-4A8B-8401-FE487A2EAA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176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176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90944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90944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EBDC-EADD-42AE-9353-91C1EF5EDF0E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071C-D153-4A8B-8401-FE487A2EAA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EBDC-EADD-42AE-9353-91C1EF5EDF0E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071C-D153-4A8B-8401-FE487A2EAA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EBDC-EADD-42AE-9353-91C1EF5EDF0E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071C-D153-4A8B-8401-FE487A2EAA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600200"/>
            <a:ext cx="6815667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600200"/>
            <a:ext cx="4011084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EBDC-EADD-42AE-9353-91C1EF5EDF0E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071C-D153-4A8B-8401-FE487A2EAA2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12001169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715000"/>
            <a:ext cx="108712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EBDC-EADD-42AE-9353-91C1EF5EDF0E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FB9071C-D153-4A8B-8401-FE487A2EAA2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4953000"/>
            <a:ext cx="108712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16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898AEBDC-EADD-42AE-9353-91C1EF5EDF0E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11189124" y="5824644"/>
            <a:ext cx="131572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FB9071C-D153-4A8B-8401-FE487A2EAA2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001499" y="0"/>
            <a:ext cx="190501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001499" y="1371600"/>
            <a:ext cx="190501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slide" Target="slide3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slide" Target="slide3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4169" y="120811"/>
            <a:ext cx="11742057" cy="156966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IN" sz="9600" b="1" cap="all" dirty="0" smtClean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b="1" cap="all" dirty="0">
              <a:ln w="0"/>
              <a:solidFill>
                <a:srgbClr val="FFC000"/>
              </a:soli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69" y="1570264"/>
            <a:ext cx="11727545" cy="512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686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343025" y="116114"/>
            <a:ext cx="9001125" cy="1204686"/>
            <a:chOff x="1343025" y="116114"/>
            <a:chExt cx="9001125" cy="1204686"/>
          </a:xfrm>
        </p:grpSpPr>
        <p:sp>
          <p:nvSpPr>
            <p:cNvPr id="12" name="Curved Down Ribbon 11"/>
            <p:cNvSpPr/>
            <p:nvPr/>
          </p:nvSpPr>
          <p:spPr>
            <a:xfrm>
              <a:off x="1343025" y="116114"/>
              <a:ext cx="9001125" cy="1204686"/>
            </a:xfrm>
            <a:prstGeom prst="ellipseRibbon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570514" y="448098"/>
              <a:ext cx="4499429" cy="830997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দলীয় কাজ</a:t>
              </a:r>
              <a:endParaRPr lang="en-US" sz="4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00128"/>
              </p:ext>
            </p:extLst>
          </p:nvPr>
        </p:nvGraphicFramePr>
        <p:xfrm>
          <a:off x="360728" y="1325087"/>
          <a:ext cx="10815272" cy="4949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5329">
                  <a:extLst>
                    <a:ext uri="{9D8B030D-6E8A-4147-A177-3AD203B41FA5}">
                      <a16:colId xmlns:a16="http://schemas.microsoft.com/office/drawing/2014/main" xmlns="" val="3835329398"/>
                    </a:ext>
                  </a:extLst>
                </a:gridCol>
                <a:gridCol w="5321663">
                  <a:extLst>
                    <a:ext uri="{9D8B030D-6E8A-4147-A177-3AD203B41FA5}">
                      <a16:colId xmlns:a16="http://schemas.microsoft.com/office/drawing/2014/main" xmlns="" val="410443786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1200935227"/>
                    </a:ext>
                  </a:extLst>
                </a:gridCol>
              </a:tblGrid>
              <a:tr h="916578">
                <a:tc>
                  <a:txBody>
                    <a:bodyPr/>
                    <a:lstStyle/>
                    <a:p>
                      <a:pPr algn="ctr"/>
                      <a:r>
                        <a:rPr lang="en-US" sz="40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মালিকানা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4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ব্যবসায়ের  সুবিধা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মালিকানা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6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ব্যবসায়ের  অসুবিধা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6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7114981"/>
                  </a:ext>
                </a:extLst>
              </a:tr>
              <a:tr h="884831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48356656"/>
                  </a:ext>
                </a:extLst>
              </a:tr>
              <a:tr h="884831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58140859"/>
                  </a:ext>
                </a:extLst>
              </a:tr>
              <a:tr h="884831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98266909"/>
                  </a:ext>
                </a:extLst>
              </a:tr>
              <a:tr h="884831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34940098"/>
                  </a:ext>
                </a:extLst>
              </a:tr>
              <a:tr h="493467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bn-BD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3557977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15258" y="2319312"/>
            <a:ext cx="4920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প্রণালী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0400" y="3220073"/>
            <a:ext cx="4920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স্বল্প পূঁজি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800" y="4133595"/>
            <a:ext cx="4920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দ্রুত সিদ্ধান্ত গ্রহণ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5256" y="5004453"/>
            <a:ext cx="4920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গোপনীয়তা রক্ষা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54915" y="3219197"/>
            <a:ext cx="4920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ত্রুটি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54915" y="2330855"/>
            <a:ext cx="4920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সীমাহীন দায়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54917" y="5018967"/>
            <a:ext cx="4920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অনিশ্চত স্থায়িত্ব 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1373" y="4104566"/>
            <a:ext cx="4920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ঝুঁকি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86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116113"/>
            <a:ext cx="6008914" cy="66185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657" y="116113"/>
            <a:ext cx="5704113" cy="661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902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43025" y="261254"/>
            <a:ext cx="9001125" cy="1204686"/>
            <a:chOff x="1343025" y="116114"/>
            <a:chExt cx="9001125" cy="1204686"/>
          </a:xfrm>
        </p:grpSpPr>
        <p:sp>
          <p:nvSpPr>
            <p:cNvPr id="3" name="Curved Down Ribbon 2"/>
            <p:cNvSpPr/>
            <p:nvPr/>
          </p:nvSpPr>
          <p:spPr>
            <a:xfrm>
              <a:off x="1343025" y="116114"/>
              <a:ext cx="9001125" cy="1204686"/>
            </a:xfrm>
            <a:prstGeom prst="ellipseRibbon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570514" y="448098"/>
              <a:ext cx="4499429" cy="707886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03754" y="1671272"/>
            <a:ext cx="11109275" cy="42473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একমালিকানা ব্যবসায়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একমালিকানা ব্যবসায়ে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মালিকের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সীমাহীন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কর।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একমালিকানা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জনপ্রিয়তার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কারণ ব্যাখ্যা কর। 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187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343025" y="319310"/>
            <a:ext cx="9001125" cy="1204686"/>
            <a:chOff x="1343025" y="116114"/>
            <a:chExt cx="9001125" cy="1204686"/>
          </a:xfrm>
        </p:grpSpPr>
        <p:sp>
          <p:nvSpPr>
            <p:cNvPr id="4" name="Curved Down Ribbon 3"/>
            <p:cNvSpPr/>
            <p:nvPr/>
          </p:nvSpPr>
          <p:spPr>
            <a:xfrm>
              <a:off x="1343025" y="116114"/>
              <a:ext cx="9001125" cy="1204686"/>
            </a:xfrm>
            <a:prstGeom prst="ellipseRibbon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570514" y="448098"/>
              <a:ext cx="4499429" cy="707886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বাড়ির</a:t>
              </a:r>
              <a:r>
                <a:rPr lang="bn-BD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কাজ</a:t>
              </a:r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24115" y="2177143"/>
            <a:ext cx="10813142" cy="16004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685800" indent="-685800" algn="just">
              <a:buFont typeface="Wingdings" panose="05000000000000000000" pitchFamily="2" charset="2"/>
              <a:buChar char="Ø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একমালিকানা ব্যবসায়ের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দশটি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উপযুক্ত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তায়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807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1" y="174171"/>
            <a:ext cx="11771085" cy="65314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81943" y="1930400"/>
            <a:ext cx="6502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0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20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932544" y="120269"/>
            <a:ext cx="7649029" cy="1245120"/>
            <a:chOff x="89266" y="-39385"/>
            <a:chExt cx="7649029" cy="1488140"/>
          </a:xfrm>
        </p:grpSpPr>
        <p:sp>
          <p:nvSpPr>
            <p:cNvPr id="2" name="Down Ribbon 1"/>
            <p:cNvSpPr/>
            <p:nvPr/>
          </p:nvSpPr>
          <p:spPr>
            <a:xfrm>
              <a:off x="89266" y="-39385"/>
              <a:ext cx="7649029" cy="1488140"/>
            </a:xfrm>
            <a:prstGeom prst="ribbon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063179" y="282405"/>
              <a:ext cx="3744686" cy="919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sz="4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r>
                <a:rPr lang="en-US" sz="4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39757" y="1625300"/>
            <a:ext cx="708016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জি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মিজানুর রহমান </a:t>
            </a:r>
          </a:p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(ব্যবসায় শিক্ষা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</a:p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বুরুঙ্গা ইকবাল আহমদ হাই স্কুল এন্ড কলেজ </a:t>
            </a:r>
          </a:p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ওসমানীনগর, সিলেট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মেইলঃ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gm.mizanoor</a:t>
            </a:r>
            <a:r>
              <a:rPr lang="en-US" sz="2800" dirty="0">
                <a:cs typeface="NikoshBAN" pitchFamily="2" charset="0"/>
              </a:rPr>
              <a:t>24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@gmail.com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187" y="1686924"/>
            <a:ext cx="3382867" cy="350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106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154325"/>
              </p:ext>
            </p:extLst>
          </p:nvPr>
        </p:nvGraphicFramePr>
        <p:xfrm>
          <a:off x="595085" y="1466990"/>
          <a:ext cx="10987315" cy="5029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455886">
                  <a:extLst>
                    <a:ext uri="{9D8B030D-6E8A-4147-A177-3AD203B41FA5}">
                      <a16:colId xmlns:a16="http://schemas.microsoft.com/office/drawing/2014/main" xmlns="" val="656947738"/>
                    </a:ext>
                  </a:extLst>
                </a:gridCol>
                <a:gridCol w="6531429">
                  <a:extLst>
                    <a:ext uri="{9D8B030D-6E8A-4147-A177-3AD203B41FA5}">
                      <a16:colId xmlns:a16="http://schemas.microsoft.com/office/drawing/2014/main" xmlns="" val="1612761448"/>
                    </a:ext>
                  </a:extLst>
                </a:gridCol>
              </a:tblGrid>
              <a:tr h="88802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bn-BD" sz="40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শ্রেণিঃ 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bn-IN" sz="4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নবম-দশম</a:t>
                      </a:r>
                      <a:r>
                        <a:rPr lang="bn-IN" sz="40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91439274"/>
                  </a:ext>
                </a:extLst>
              </a:tr>
              <a:tr h="88802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bn-IN" sz="4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বিষয়</a:t>
                      </a:r>
                      <a:r>
                        <a:rPr lang="bn-BD" sz="4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ঃ  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bn-IN" sz="4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মালিকানার ভিত্তিতে ব্যাবসায়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06984039"/>
                  </a:ext>
                </a:extLst>
              </a:tr>
              <a:tr h="88802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bn-BD" sz="4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অধ্য</a:t>
                      </a:r>
                      <a:r>
                        <a:rPr lang="bn-IN" sz="4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bn-BD" sz="4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ঃ  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bn-IN" sz="4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চতুর্থ</a:t>
                      </a:r>
                      <a:r>
                        <a:rPr lang="bn-IN" sz="40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40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04515561"/>
                  </a:ext>
                </a:extLst>
              </a:tr>
              <a:tr h="88802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bn-IN" sz="4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r>
                        <a:rPr lang="bn-BD" sz="4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ঃ 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bn-IN" sz="4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১৫/০৯/২০১৯ </a:t>
                      </a:r>
                      <a:r>
                        <a:rPr lang="bn-BD" sz="4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1317859"/>
                  </a:ext>
                </a:extLst>
              </a:tr>
              <a:tr h="96081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bn-IN" sz="4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সময়</a:t>
                      </a:r>
                      <a:r>
                        <a:rPr lang="bn-BD" sz="4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ঃ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bn-IN" sz="4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৫০ মিনিট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03073620"/>
                  </a:ext>
                </a:extLst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787401" y="149300"/>
            <a:ext cx="7649029" cy="1245120"/>
            <a:chOff x="1656775" y="221870"/>
            <a:chExt cx="7649029" cy="1245120"/>
          </a:xfrm>
        </p:grpSpPr>
        <p:sp>
          <p:nvSpPr>
            <p:cNvPr id="6" name="Down Ribbon 5"/>
            <p:cNvSpPr/>
            <p:nvPr/>
          </p:nvSpPr>
          <p:spPr>
            <a:xfrm>
              <a:off x="1656775" y="221870"/>
              <a:ext cx="7649029" cy="1245120"/>
            </a:xfrm>
            <a:prstGeom prst="ribbon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56520" y="491110"/>
              <a:ext cx="37446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পাঠ পরিচিতি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373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70743" y="116114"/>
            <a:ext cx="8374743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লক্ষ্য কর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66" y="3722915"/>
            <a:ext cx="5959248" cy="3084287"/>
          </a:xfrm>
          <a:prstGeom prst="rect">
            <a:avLst/>
          </a:prstGeom>
        </p:spPr>
      </p:pic>
      <p:pic>
        <p:nvPicPr>
          <p:cNvPr id="11" name="Content Placeholder 12" descr="veg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684" y="795325"/>
            <a:ext cx="5631542" cy="27897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66" y="762445"/>
            <a:ext cx="5959248" cy="2822583"/>
          </a:xfrm>
          <a:prstGeom prst="rect">
            <a:avLst/>
          </a:prstGeom>
        </p:spPr>
      </p:pic>
      <p:pic>
        <p:nvPicPr>
          <p:cNvPr id="8" name="Picture 7" descr="small shop 1.jpe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5656" y="3766457"/>
            <a:ext cx="5631542" cy="281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337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222174" y="434957"/>
            <a:ext cx="5733143" cy="1900914"/>
            <a:chOff x="3222174" y="130163"/>
            <a:chExt cx="5733143" cy="1900914"/>
          </a:xfrm>
          <a:solidFill>
            <a:schemeClr val="accent6"/>
          </a:solidFill>
        </p:grpSpPr>
        <p:sp>
          <p:nvSpPr>
            <p:cNvPr id="5" name="Oval Callout 4"/>
            <p:cNvSpPr/>
            <p:nvPr/>
          </p:nvSpPr>
          <p:spPr>
            <a:xfrm>
              <a:off x="3222174" y="130163"/>
              <a:ext cx="5733143" cy="1900914"/>
            </a:xfrm>
            <a:prstGeom prst="wedgeEllipseCallout">
              <a:avLst>
                <a:gd name="adj1" fmla="val -24377"/>
                <a:gd name="adj2" fmla="val 83115"/>
              </a:avLst>
            </a:prstGeom>
            <a:grp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860801" y="703879"/>
              <a:ext cx="4310743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আজকের পাঠ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640133" y="3424889"/>
            <a:ext cx="8447314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একমালিকানা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817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455" y="1020081"/>
            <a:ext cx="11335659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শেষে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 -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457" y="1671272"/>
            <a:ext cx="11335657" cy="93871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একমালিকানা ব্যবসায়ের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বল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তে 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457" y="250640"/>
            <a:ext cx="11335656" cy="7694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শিখনফলঃ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455" y="2608236"/>
            <a:ext cx="11335657" cy="93871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একমালিকানা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বৈশিষ্ট্যসমূহ  বল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তে 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456" y="3543632"/>
            <a:ext cx="11335657" cy="9387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একমালিকানা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 সম্পর্কে ধারণা ব্যাখ্যা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20510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45143"/>
            <a:ext cx="11778341" cy="660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614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0457" y="2569028"/>
            <a:ext cx="9942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ü"/>
            </a:pPr>
            <a:r>
              <a:rPr lang="bn-IN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একমালিকানা ব্যবসায় </a:t>
            </a:r>
            <a:r>
              <a:rPr lang="bn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কী?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148091" y="567998"/>
            <a:ext cx="6952341" cy="1957485"/>
            <a:chOff x="2968169" y="1358927"/>
            <a:chExt cx="6952341" cy="1654628"/>
          </a:xfrm>
        </p:grpSpPr>
        <p:sp>
          <p:nvSpPr>
            <p:cNvPr id="4" name="Down Arrow Callout 3"/>
            <p:cNvSpPr/>
            <p:nvPr/>
          </p:nvSpPr>
          <p:spPr>
            <a:xfrm>
              <a:off x="2968169" y="1358927"/>
              <a:ext cx="6952341" cy="1654628"/>
            </a:xfrm>
            <a:prstGeom prst="downArrowCallout">
              <a:avLst/>
            </a:prstGeom>
            <a:solidFill>
              <a:srgbClr val="92D050"/>
            </a:solidFill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214909" y="1551820"/>
              <a:ext cx="6458857" cy="598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একক কাজ</a:t>
              </a:r>
              <a:endPara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7665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ocer-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3276600"/>
            <a:ext cx="5627914" cy="3505200"/>
          </a:xfrm>
          <a:prstGeom prst="rect">
            <a:avLst/>
          </a:prstGeom>
        </p:spPr>
      </p:pic>
      <p:pic>
        <p:nvPicPr>
          <p:cNvPr id="5" name="Content Placeholder 3" descr="sweet me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1829" y="3276600"/>
            <a:ext cx="6023427" cy="3505200"/>
          </a:xfrm>
          <a:prstGeom prst="rect">
            <a:avLst/>
          </a:prstGeom>
        </p:spPr>
      </p:pic>
      <p:pic>
        <p:nvPicPr>
          <p:cNvPr id="7" name="Content Placeholder 3" descr="shamim  pi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98" y="76200"/>
            <a:ext cx="5627915" cy="3048000"/>
          </a:xfrm>
          <a:prstGeom prst="rect">
            <a:avLst/>
          </a:prstGeom>
        </p:spPr>
      </p:pic>
      <p:pic>
        <p:nvPicPr>
          <p:cNvPr id="6" name="Picture 5" descr="poultry 1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1829" y="76201"/>
            <a:ext cx="6023427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319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1199</TotalTime>
  <Words>181</Words>
  <Application>Microsoft Office PowerPoint</Application>
  <PresentationFormat>Widescreen</PresentationFormat>
  <Paragraphs>47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NikoshBAN</vt:lpstr>
      <vt:lpstr>Wingdings</vt:lpstr>
      <vt:lpstr>Essential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Tareque Ahmed Kowsar</dc:creator>
  <cp:lastModifiedBy>gm16mizan@yahoo.com</cp:lastModifiedBy>
  <cp:revision>211</cp:revision>
  <dcterms:created xsi:type="dcterms:W3CDTF">2019-05-04T13:18:14Z</dcterms:created>
  <dcterms:modified xsi:type="dcterms:W3CDTF">2019-11-06T12:54:01Z</dcterms:modified>
</cp:coreProperties>
</file>