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84" r:id="rId2"/>
    <p:sldId id="258" r:id="rId3"/>
    <p:sldId id="275" r:id="rId4"/>
    <p:sldId id="276" r:id="rId5"/>
    <p:sldId id="278" r:id="rId6"/>
    <p:sldId id="279" r:id="rId7"/>
    <p:sldId id="280" r:id="rId8"/>
    <p:sldId id="281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C7B5-80D8-48CC-9CEA-F29241928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E71D-8D43-46F9-BD78-44E6C3CD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7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C7B5-80D8-48CC-9CEA-F29241928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E71D-8D43-46F9-BD78-44E6C3CD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0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C7B5-80D8-48CC-9CEA-F29241928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E71D-8D43-46F9-BD78-44E6C3CD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C7B5-80D8-48CC-9CEA-F29241928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E71D-8D43-46F9-BD78-44E6C3CD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5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C7B5-80D8-48CC-9CEA-F29241928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E71D-8D43-46F9-BD78-44E6C3CD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6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C7B5-80D8-48CC-9CEA-F29241928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E71D-8D43-46F9-BD78-44E6C3CD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C7B5-80D8-48CC-9CEA-F29241928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E71D-8D43-46F9-BD78-44E6C3CD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1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C7B5-80D8-48CC-9CEA-F29241928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E71D-8D43-46F9-BD78-44E6C3CD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6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C7B5-80D8-48CC-9CEA-F29241928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E71D-8D43-46F9-BD78-44E6C3CD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7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C7B5-80D8-48CC-9CEA-F29241928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E71D-8D43-46F9-BD78-44E6C3CD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7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C7B5-80D8-48CC-9CEA-F29241928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8E71D-8D43-46F9-BD78-44E6C3CD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0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BC7B5-80D8-48CC-9CEA-F29241928C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8E71D-8D43-46F9-BD78-44E6C3CD7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3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hedulhossain6&#2543;@gmq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89013" y="122830"/>
            <a:ext cx="9809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D:\Photo\Flowers\Uzzal computer-01925048253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84"/>
            <a:ext cx="12192000" cy="688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597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2855" y="925205"/>
            <a:ext cx="2088061" cy="190347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913" y="3439805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জাহিদুল হোসেন</a:t>
            </a:r>
          </a:p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সহকারি শিক্ষক(গণিত)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আশেক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খান উচ্চ বিদ্যালয় ও কলেজ</a:t>
            </a:r>
          </a:p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গুলবাহার, কচুয়া,চাঁদপুর।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০১৯২০৫৫৪৬১৮</a:t>
            </a: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jahedulhossain69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@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gmqil.com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4086" y="325513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বিষয়ঃগণিত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শী</a:t>
            </a:r>
            <a:r>
              <a:rPr lang="bn-BD" sz="2800" smtClean="0">
                <a:latin typeface="NikoshBAN" panose="02000000000000000000" pitchFamily="2" charset="0"/>
                <a:cs typeface="NikoshBAN" panose="02000000000000000000" pitchFamily="2" charset="0"/>
              </a:rPr>
              <a:t>লনীঃ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fld id="{85F41E8F-1215-49D7-9C62-E3CF9B7C2DB2}" type="datetime1">
              <a:rPr lang="en-US" sz="2800" smtClean="0"/>
              <a:pPr algn="ctr"/>
              <a:t>11/6/2019</a:t>
            </a:fld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97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735770"/>
              </p:ext>
            </p:extLst>
          </p:nvPr>
        </p:nvGraphicFramePr>
        <p:xfrm>
          <a:off x="766551" y="1061964"/>
          <a:ext cx="3300482" cy="391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Photo Editor Photo" r:id="rId3" imgW="3333333" imgH="3952381" progId="MSPhotoEd.3">
                  <p:embed/>
                </p:oleObj>
              </mc:Choice>
              <mc:Fallback>
                <p:oleObj name="Photo Editor Photo" r:id="rId3" imgW="3333333" imgH="39523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551" y="1061964"/>
                        <a:ext cx="3300482" cy="3913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731296"/>
              </p:ext>
            </p:extLst>
          </p:nvPr>
        </p:nvGraphicFramePr>
        <p:xfrm>
          <a:off x="4964373" y="1068801"/>
          <a:ext cx="6465626" cy="1320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Photo Editor Photo" r:id="rId5" imgW="11809524" imgH="3858164" progId="MSPhotoEd.3">
                  <p:embed/>
                </p:oleObj>
              </mc:Choice>
              <mc:Fallback>
                <p:oleObj name="Photo Editor Photo" r:id="rId5" imgW="11809524" imgH="385816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373" y="1068801"/>
                        <a:ext cx="6465626" cy="13202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661692"/>
              </p:ext>
            </p:extLst>
          </p:nvPr>
        </p:nvGraphicFramePr>
        <p:xfrm>
          <a:off x="6672902" y="3385644"/>
          <a:ext cx="4490112" cy="2446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Photo Editor Photo" r:id="rId7" imgW="2905531" imgH="3038095" progId="MSPhotoEd.3">
                  <p:embed/>
                </p:oleObj>
              </mc:Choice>
              <mc:Fallback>
                <p:oleObj name="Photo Editor Photo" r:id="rId7" imgW="2905531" imgH="30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902" y="3385644"/>
                        <a:ext cx="4490112" cy="2446685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19369" y="5465893"/>
            <a:ext cx="1473956" cy="732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/>
              <a:t>নিত্তি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378871" y="2346779"/>
            <a:ext cx="19516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</a:t>
            </a:r>
            <a:r>
              <a:rPr lang="bn-BD" sz="3200" dirty="0" smtClean="0"/>
              <a:t>স্কেল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917958" y="5832329"/>
            <a:ext cx="87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ঘড়ি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634018" y="368490"/>
            <a:ext cx="6550925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        </a:t>
            </a:r>
            <a:r>
              <a:rPr lang="bn-BD" sz="2800" b="1" dirty="0" smtClean="0"/>
              <a:t>নীচে চিত্র গুলো লক্ষ কর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688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9617" y="1061030"/>
            <a:ext cx="947154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altLang="en-US" sz="9600" b="1" dirty="0" smtClean="0">
                <a:latin typeface="NikoshBAN" panose="02000000000000000000" pitchFamily="2" charset="0"/>
              </a:rPr>
              <a:t>    </a:t>
            </a:r>
            <a:r>
              <a:rPr lang="bn-BD" altLang="en-US" sz="16600" b="1" u="dbl" dirty="0" smtClean="0">
                <a:latin typeface="NikoshBAN" panose="02000000000000000000" pitchFamily="2" charset="0"/>
              </a:rPr>
              <a:t>পরিমাপ</a:t>
            </a:r>
            <a:r>
              <a:rPr lang="bn-BD" altLang="en-US" sz="1200" b="1" u="dbl" dirty="0" smtClean="0">
                <a:latin typeface="NikoshBAN" panose="02000000000000000000" pitchFamily="2" charset="0"/>
              </a:rPr>
              <a:t> </a:t>
            </a:r>
            <a:endParaRPr lang="en-US" u="dbl" dirty="0"/>
          </a:p>
        </p:txBody>
      </p:sp>
    </p:spTree>
    <p:extLst>
      <p:ext uri="{BB962C8B-B14F-4D97-AF65-F5344CB8AC3E}">
        <p14:creationId xmlns:p14="http://schemas.microsoft.com/office/powerpoint/2010/main" val="14413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218" y="1323833"/>
            <a:ext cx="994921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ক্ষার্থীরা --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ক্ষেত্রফল পরিমাপ কী তা বলতে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2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স্কেল ব্যবহার করে ক্ষেত্রফল নির্ণয় করতে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ক্ষেত্রফল পরিমাপের বিভিন্ন পদ্ধতি ব্যাখ্যা করতে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৪। বিভিন্ন গাণিতিক সমস্যার সমাধান করতে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3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775" y="1013365"/>
            <a:ext cx="2402007" cy="64633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আয়তক্ষেত্র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4775" y="1851549"/>
            <a:ext cx="3589362" cy="204364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5152" y="1924576"/>
            <a:ext cx="11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৬ </a:t>
            </a:r>
            <a:r>
              <a:rPr lang="en-US" dirty="0" err="1" smtClean="0"/>
              <a:t>ফুট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853" y="2851465"/>
            <a:ext cx="777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৪ </a:t>
            </a:r>
            <a:r>
              <a:rPr lang="en-US" dirty="0" err="1" smtClean="0"/>
              <a:t>ফুট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28910" y="1863767"/>
            <a:ext cx="2993514" cy="188425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70293" y="1006363"/>
            <a:ext cx="2411328" cy="646331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818" y="4042367"/>
            <a:ext cx="9989024" cy="95410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নির্দিষ্ট সীমারেখা দ্বারা আবদ্ধ স্থান হলো ক্ষেত্র এবং এই ক্ষেত্রের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পরিমাপকে ক্ষেত্রফল বা কালি বলে।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545" y="5623918"/>
            <a:ext cx="9935569" cy="52322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বর্গক্ষেত্রের ক্ষেত্রফল = দৈর্ঘ্য </a:t>
            </a:r>
            <a:r>
              <a:rPr lang="bn-BD" sz="2800" dirty="0" smtClean="0">
                <a:latin typeface="Times New Roman"/>
                <a:cs typeface="NikoshBAN" pitchFamily="2" charset="0"/>
              </a:rPr>
              <a:t>× প্রস্থ (দৈর্ঘ্য=প্রস্থ)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8784" y="2159565"/>
            <a:ext cx="116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৫ মিটার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2818" y="5039143"/>
            <a:ext cx="9935569" cy="584775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আয়ত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কার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ক্ষেত্রের ক্ষেত্রফল = দৈর্ঘ্য </a:t>
            </a:r>
            <a:r>
              <a:rPr lang="bn-BD" sz="3200" dirty="0">
                <a:latin typeface="Times New Roman"/>
                <a:cs typeface="NikoshBAN" pitchFamily="2" charset="0"/>
              </a:rPr>
              <a:t>× প্রস্থ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6630" y="582121"/>
            <a:ext cx="3581400" cy="5847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 উপস্থাপন- ১৫  মিনিট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2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084304" y="1691469"/>
            <a:ext cx="4731508" cy="3262667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84452" y="525439"/>
            <a:ext cx="3531212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ত্রিভুজক্ষেত্র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53715" y="5262436"/>
                <a:ext cx="8060488" cy="857094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ত্রিভুজক্ষেত্রের ক্ষেত্রফল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Times New Roman"/>
                    <a:cs typeface="NikoshBAN" pitchFamily="2" charset="0"/>
                  </a:rPr>
                  <a:t>× ভূমি × উচ্চতা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715" y="5262436"/>
                <a:ext cx="8060488" cy="857094"/>
              </a:xfrm>
              <a:prstGeom prst="rect">
                <a:avLst/>
              </a:prstGeom>
              <a:blipFill rotWithShape="0">
                <a:blip r:embed="rId2"/>
                <a:stretch>
                  <a:fillRect b="-833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endCxn id="2" idx="3"/>
          </p:cNvCxnSpPr>
          <p:nvPr/>
        </p:nvCxnSpPr>
        <p:spPr>
          <a:xfrm>
            <a:off x="5450058" y="1766957"/>
            <a:ext cx="0" cy="318717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48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8293" y="736979"/>
            <a:ext cx="421715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     </a:t>
            </a:r>
            <a:r>
              <a:rPr lang="bn-BD" sz="3600" b="1" u="dbl" dirty="0" smtClean="0"/>
              <a:t>একক কাজ </a:t>
            </a:r>
            <a:endParaRPr lang="en-US" sz="3600" b="1" u="dbl" dirty="0"/>
          </a:p>
        </p:txBody>
      </p:sp>
      <p:sp>
        <p:nvSpPr>
          <p:cNvPr id="5" name="TextBox 4"/>
          <p:cNvSpPr txBox="1"/>
          <p:nvPr/>
        </p:nvSpPr>
        <p:spPr>
          <a:xfrm>
            <a:off x="890105" y="5473005"/>
            <a:ext cx="8077200" cy="95410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672" y="2019869"/>
            <a:ext cx="1089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তোমাদের পাঠ্য বইয়ের দৈর্ঘ্য ও প্রস্থ মেপে এর ক্ষেত্রফল নির্ণয় কর 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76314" y="531247"/>
            <a:ext cx="21336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০৫মিনিট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5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4303" y="531247"/>
            <a:ext cx="3589507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</a:t>
            </a:r>
            <a:r>
              <a:rPr lang="bn-BD" sz="3200" b="1" dirty="0" smtClean="0"/>
              <a:t>দলীয় কাজ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86440" y="1957437"/>
            <a:ext cx="94747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একটি ত্রিভূজের ১০ সেঃমি এবং উচ্চতা ৫</a:t>
            </a:r>
            <a:r>
              <a:rPr lang="bn-BD" sz="3200" b="1" dirty="0"/>
              <a:t> </a:t>
            </a:r>
            <a:r>
              <a:rPr lang="bn-BD" sz="3200" b="1" dirty="0" smtClean="0"/>
              <a:t>সেঃমি হলে এর ক্ষেত্রফল কত ?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76314" y="531247"/>
            <a:ext cx="21336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192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84</cp:revision>
  <dcterms:created xsi:type="dcterms:W3CDTF">2019-05-17T06:06:59Z</dcterms:created>
  <dcterms:modified xsi:type="dcterms:W3CDTF">2019-11-06T15:44:14Z</dcterms:modified>
</cp:coreProperties>
</file>