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8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DA0D4-C386-48A8-8013-F332B1CA4A78}" type="datetimeFigureOut">
              <a:rPr lang="en-US" smtClean="0"/>
              <a:t>05-Nov-19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445FA-DC8F-4FAB-8BC0-F8719A10DF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7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445FA-DC8F-4FAB-8BC0-F8719A10DF8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7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445FA-DC8F-4FAB-8BC0-F8719A10DF8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76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445FA-DC8F-4FAB-8BC0-F8719A10DF8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7249" y="1409700"/>
            <a:ext cx="28956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480551" y="3054846"/>
            <a:ext cx="81828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মুহাম্মদ নুরুল আবছার  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ফাঁসিয়াখালী ইসলামিয়া কামিল মাদ্রাসা 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বারবাকিয়া, পেকুয়া, কক্সবাজার।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49" y="5715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22843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উৎপাদনের উপাদান সমুহ ব্যাখ্যা কর ?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762000"/>
            <a:ext cx="3962400" cy="1524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</a:p>
        </p:txBody>
      </p:sp>
    </p:spTree>
    <p:extLst>
      <p:ext uri="{BB962C8B-B14F-4D97-AF65-F5344CB8AC3E}">
        <p14:creationId xmlns:p14="http://schemas.microsoft.com/office/powerpoint/2010/main" val="42461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04800"/>
            <a:ext cx="34290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 বলি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819400"/>
            <a:ext cx="6934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একজন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শিক্ষকের বুদ্বিজাত প্রচেষ্টা কি হতে পারে 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২।সংগঠন কিসের ঝুঁকি বহন করে 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আদি ও মৌলিক উপাদান গুলি কি কি 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32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কিসের অভাবে অথনৈতিক উন্নয়ন ব্যাহত হয় ?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912492"/>
            <a:ext cx="3429000" cy="712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400" dirty="0" smtClean="0"/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400" dirty="0" smtClean="0"/>
              <a:t> 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2667000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400" dirty="0">
                <a:solidFill>
                  <a:srgbClr val="C00000"/>
                </a:solidFill>
                <a:latin typeface="NikoshBAN" pitchFamily="2" charset="0"/>
                <a:ea typeface="Batang" pitchFamily="18" charset="-127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ea typeface="Batang" pitchFamily="18" charset="-127"/>
                <a:cs typeface="NikoshBAN" pitchFamily="2" charset="0"/>
              </a:rPr>
              <a:t>আধুনিক বৃহদায়তন উৎপাদন ব্যবস্থায় </a:t>
            </a:r>
          </a:p>
          <a:p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ea typeface="Batang" pitchFamily="18" charset="-127"/>
                <a:cs typeface="NikoshBAN" pitchFamily="2" charset="0"/>
              </a:rPr>
              <a:t>     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ea typeface="Batang" pitchFamily="18" charset="-127"/>
                <a:cs typeface="NikoshBAN" pitchFamily="2" charset="0"/>
              </a:rPr>
              <a:t>মুলধন গুরুত্বপুর্ণ ভূমিকা পালন করে-</a:t>
            </a:r>
          </a:p>
          <a:p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ea typeface="Batang" pitchFamily="18" charset="-127"/>
                <a:cs typeface="NikoshBAN" pitchFamily="2" charset="0"/>
              </a:rPr>
              <a:t>      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ea typeface="Batang" pitchFamily="18" charset="-127"/>
                <a:cs typeface="NikoshBAN" pitchFamily="2" charset="0"/>
              </a:rPr>
              <a:t>বর্ণনা কর ?</a:t>
            </a:r>
            <a:endParaRPr lang="en-US" sz="4400" dirty="0">
              <a:solidFill>
                <a:srgbClr val="C00000"/>
              </a:solidFill>
              <a:latin typeface="NikoshBAN" pitchFamily="2" charset="0"/>
              <a:ea typeface="Batang" pitchFamily="18" charset="-127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0600"/>
            <a:ext cx="8458200" cy="45089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7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13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21224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৯ম</a:t>
            </a:r>
            <a:endParaRPr lang="en-US" sz="5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6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533400"/>
            <a:ext cx="42672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 বিজ্ঞান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7050" y="304799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 দেখি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0"/>
            <a:ext cx="4175760" cy="3198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" y="1524000"/>
            <a:ext cx="4622742" cy="3115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56020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ভূমি</a:t>
            </a:r>
            <a:endParaRPr lang="en-US" sz="36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8226" y="56020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ফসল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2209800" y="5029200"/>
            <a:ext cx="381000" cy="572869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6986803" y="5029200"/>
            <a:ext cx="381000" cy="572869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2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3429000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/>
          </a:p>
        </p:txBody>
      </p:sp>
      <p:sp>
        <p:nvSpPr>
          <p:cNvPr id="4" name="TextBox 3"/>
          <p:cNvSpPr txBox="1"/>
          <p:nvPr/>
        </p:nvSpPr>
        <p:spPr>
          <a:xfrm>
            <a:off x="-38100" y="48786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উৎপাদনের উপাদান </a:t>
            </a:r>
          </a:p>
          <a:p>
            <a:pPr algn="ctr"/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অধ্যায়ঃ৫ম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পৃষ্ঠাঃ২২১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4572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9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905000"/>
            <a:ext cx="8610600" cy="323165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উৎপাদনের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পাদান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কাকে বলে তা বলতে পারবে 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উৎপাদনের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উপাদান কয়টি ও কি কি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বলতে পারবে 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কোন তিনটি উপাদানকে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বলা হয় তা বলতে   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পারবে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02686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81" y="813599"/>
            <a:ext cx="4061217" cy="30569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828129"/>
            <a:ext cx="4572000" cy="3042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4775537"/>
            <a:ext cx="173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ভুমি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7006" y="4770621"/>
            <a:ext cx="2192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বৃষ্টিপাত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2310581" y="4202668"/>
            <a:ext cx="381000" cy="572869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6942803" y="4267200"/>
            <a:ext cx="381000" cy="572869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58637"/>
            <a:ext cx="4419600" cy="4502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4074546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59684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শিক্ষকের পাঠদান</a:t>
            </a:r>
            <a:endParaRPr lang="en-US" sz="32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60446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জেলে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6591300" y="5471756"/>
            <a:ext cx="381000" cy="572869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2209800" y="5395556"/>
            <a:ext cx="381000" cy="572869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3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7"/>
          <a:stretch/>
        </p:blipFill>
        <p:spPr>
          <a:xfrm flipH="1">
            <a:off x="381000" y="2438400"/>
            <a:ext cx="3581400" cy="3511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17" y="2438400"/>
            <a:ext cx="4577891" cy="3428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3000" y="152400"/>
            <a:ext cx="2393706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762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টাকা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019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 কারখানা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0782" y="6172284"/>
            <a:ext cx="1546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accent2"/>
                </a:solidFill>
              </a:rPr>
              <a:t>যন্ত্রপাতি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962400" y="1028700"/>
            <a:ext cx="1653582" cy="190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57524" y="1066800"/>
            <a:ext cx="3267075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endParaRPr lang="en-US" sz="8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5900" y="3987225"/>
            <a:ext cx="110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ভুমি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8500" y="3962400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শ্রম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4001869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মুলধন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>
            <a:stCxn id="12" idx="2"/>
            <a:endCxn id="13" idx="0"/>
          </p:cNvCxnSpPr>
          <p:nvPr/>
        </p:nvCxnSpPr>
        <p:spPr>
          <a:xfrm flipH="1">
            <a:off x="2038350" y="2513350"/>
            <a:ext cx="2652712" cy="1473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12" idx="2"/>
            <a:endCxn id="15" idx="0"/>
          </p:cNvCxnSpPr>
          <p:nvPr/>
        </p:nvCxnSpPr>
        <p:spPr>
          <a:xfrm flipH="1">
            <a:off x="4686300" y="2513350"/>
            <a:ext cx="4762" cy="1488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2" idx="2"/>
          </p:cNvCxnSpPr>
          <p:nvPr/>
        </p:nvCxnSpPr>
        <p:spPr>
          <a:xfrm>
            <a:off x="4691062" y="2513350"/>
            <a:ext cx="2357438" cy="1601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0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152</Words>
  <Application>Microsoft Office PowerPoint</Application>
  <PresentationFormat>On-screen Show (4:3)</PresentationFormat>
  <Paragraphs>53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Madina Computer</cp:lastModifiedBy>
  <cp:revision>174</cp:revision>
  <dcterms:created xsi:type="dcterms:W3CDTF">2006-08-16T00:00:00Z</dcterms:created>
  <dcterms:modified xsi:type="dcterms:W3CDTF">2019-11-05T14:21:12Z</dcterms:modified>
</cp:coreProperties>
</file>