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60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E1C76-CEDF-4BCE-AD40-6622704AD9F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87A3B-91D0-4099-BAD0-04817FF7E8F1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Teacher’s Introduction</a:t>
          </a:r>
          <a:endParaRPr lang="en-US" sz="3200" dirty="0">
            <a:solidFill>
              <a:schemeClr val="tx1"/>
            </a:solidFill>
          </a:endParaRPr>
        </a:p>
      </dgm:t>
    </dgm:pt>
    <dgm:pt modelId="{7E1494F1-44B3-40A7-9D25-701713EAABF9}" type="parTrans" cxnId="{2C1AEDD1-8B9D-4BD7-A253-90EA635896D3}">
      <dgm:prSet/>
      <dgm:spPr/>
      <dgm:t>
        <a:bodyPr/>
        <a:lstStyle/>
        <a:p>
          <a:endParaRPr lang="en-US"/>
        </a:p>
      </dgm:t>
    </dgm:pt>
    <dgm:pt modelId="{0FF65C00-6A5A-4086-8C35-17FE43BF2D35}" type="sibTrans" cxnId="{2C1AEDD1-8B9D-4BD7-A253-90EA635896D3}">
      <dgm:prSet/>
      <dgm:spPr/>
      <dgm:t>
        <a:bodyPr/>
        <a:lstStyle/>
        <a:p>
          <a:endParaRPr lang="en-US"/>
        </a:p>
      </dgm:t>
    </dgm:pt>
    <dgm:pt modelId="{ECEE5953-CC06-4735-A4DF-818CB49653A7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Cell:01630351218</a:t>
          </a:r>
          <a:endParaRPr lang="en-US" sz="3200" b="1" dirty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</dgm:t>
    </dgm:pt>
    <dgm:pt modelId="{564DAA2C-62F7-485F-8767-A23881429BA0}" type="parTrans" cxnId="{24F512EB-8142-4CC3-A8CC-3320D77102CD}">
      <dgm:prSet/>
      <dgm:spPr/>
      <dgm:t>
        <a:bodyPr/>
        <a:lstStyle/>
        <a:p>
          <a:endParaRPr lang="en-US"/>
        </a:p>
      </dgm:t>
    </dgm:pt>
    <dgm:pt modelId="{8413CE87-5A28-4AF1-8861-AA5115D27F08}" type="sibTrans" cxnId="{24F512EB-8142-4CC3-A8CC-3320D77102CD}">
      <dgm:prSet/>
      <dgm:spPr/>
      <dgm:t>
        <a:bodyPr/>
        <a:lstStyle/>
        <a:p>
          <a:endParaRPr lang="en-US"/>
        </a:p>
      </dgm:t>
    </dgm:pt>
    <dgm:pt modelId="{19CE8570-41A0-4DEE-A265-96C76DD7E166}">
      <dgm:prSet custT="1"/>
      <dgm:spPr/>
      <dgm:t>
        <a:bodyPr/>
        <a:lstStyle/>
        <a:p>
          <a:r>
            <a:rPr lang="en-US" sz="3200" dirty="0" err="1" smtClean="0">
              <a:solidFill>
                <a:srgbClr val="C00000"/>
              </a:solidFill>
              <a:latin typeface="Book Antiqua" panose="02040602050305030304" pitchFamily="18" charset="0"/>
            </a:rPr>
            <a:t>Tangina</a:t>
          </a:r>
          <a:r>
            <a:rPr lang="en-US" sz="3200" dirty="0" smtClean="0">
              <a:solidFill>
                <a:srgbClr val="C00000"/>
              </a:solidFill>
              <a:latin typeface="Book Antiqua" panose="02040602050305030304" pitchFamily="18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Book Antiqua" panose="02040602050305030304" pitchFamily="18" charset="0"/>
            </a:rPr>
            <a:t>Akther</a:t>
          </a:r>
          <a:endParaRPr lang="en-US" sz="3200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0448D472-66BA-40A6-B787-480EA8AA3EB4}" type="parTrans" cxnId="{D76BD93A-4243-4CA3-84ED-43F40F5AF0FF}">
      <dgm:prSet/>
      <dgm:spPr/>
      <dgm:t>
        <a:bodyPr/>
        <a:lstStyle/>
        <a:p>
          <a:endParaRPr lang="en-US"/>
        </a:p>
      </dgm:t>
    </dgm:pt>
    <dgm:pt modelId="{0A8A8702-D6E2-4E44-8B4F-2FFB798E8F78}" type="sibTrans" cxnId="{D76BD93A-4243-4CA3-84ED-43F40F5AF0FF}">
      <dgm:prSet/>
      <dgm:spPr/>
      <dgm:t>
        <a:bodyPr/>
        <a:lstStyle/>
        <a:p>
          <a:endParaRPr lang="en-US"/>
        </a:p>
      </dgm:t>
    </dgm:pt>
    <dgm:pt modelId="{BFF4566B-6B09-4B69-AA05-39A0888B2B14}">
      <dgm:prSet custT="1"/>
      <dgm:spPr/>
      <dgm:t>
        <a:bodyPr/>
        <a:lstStyle/>
        <a:p>
          <a:r>
            <a:rPr lang="en-US" sz="3200" b="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Dolahazara</a:t>
          </a:r>
          <a:r>
            <a:rPr lang="en-US" sz="3200" b="0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r>
            <a:rPr lang="en-US" sz="3200" b="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Islamia</a:t>
          </a:r>
          <a:r>
            <a:rPr lang="en-US" sz="3200" b="0" dirty="0" smtClean="0">
              <a:solidFill>
                <a:srgbClr val="002060"/>
              </a:solidFill>
              <a:latin typeface="Book Antiqua" panose="02040602050305030304" pitchFamily="18" charset="0"/>
            </a:rPr>
            <a:t> Arabia </a:t>
          </a:r>
          <a:r>
            <a:rPr lang="en-US" sz="3200" b="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Dakhil</a:t>
          </a:r>
          <a:r>
            <a:rPr lang="en-US" sz="3200" b="0" dirty="0" smtClean="0">
              <a:solidFill>
                <a:srgbClr val="002060"/>
              </a:solidFill>
              <a:latin typeface="Book Antiqua" panose="02040602050305030304" pitchFamily="18" charset="0"/>
            </a:rPr>
            <a:t> Madrasa</a:t>
          </a:r>
          <a:endParaRPr lang="en-US" sz="3200" b="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8299A397-998D-47B1-AC46-5DB943C70457}" type="parTrans" cxnId="{077A944C-406B-4CFA-A976-A56401614F0B}">
      <dgm:prSet/>
      <dgm:spPr/>
      <dgm:t>
        <a:bodyPr/>
        <a:lstStyle/>
        <a:p>
          <a:endParaRPr lang="en-US"/>
        </a:p>
      </dgm:t>
    </dgm:pt>
    <dgm:pt modelId="{20D97801-0C13-4BA7-92DC-7156F453DA4B}" type="sibTrans" cxnId="{077A944C-406B-4CFA-A976-A56401614F0B}">
      <dgm:prSet/>
      <dgm:spPr/>
      <dgm:t>
        <a:bodyPr/>
        <a:lstStyle/>
        <a:p>
          <a:endParaRPr lang="en-US"/>
        </a:p>
      </dgm:t>
    </dgm:pt>
    <dgm:pt modelId="{1530E7EB-E482-42DF-815D-A41C15843EEE}">
      <dgm:prSet custT="1"/>
      <dgm:spPr/>
      <dgm:t>
        <a:bodyPr/>
        <a:lstStyle/>
        <a:p>
          <a:r>
            <a:rPr lang="en-US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rPr>
            <a:t>Assistant Teacher(English)</a:t>
          </a:r>
          <a:endParaRPr lang="en-US" sz="1800" b="1" dirty="0">
            <a:solidFill>
              <a:schemeClr val="accent6">
                <a:lumMod val="60000"/>
                <a:lumOff val="40000"/>
              </a:schemeClr>
            </a:solidFill>
            <a:latin typeface="Book Antiqua" panose="02040602050305030304" pitchFamily="18" charset="0"/>
          </a:endParaRPr>
        </a:p>
      </dgm:t>
    </dgm:pt>
    <dgm:pt modelId="{68074000-14A7-47AA-8758-631526C92ECF}" type="parTrans" cxnId="{AD5F38F5-6515-41D5-95B3-EE44562F49ED}">
      <dgm:prSet/>
      <dgm:spPr/>
      <dgm:t>
        <a:bodyPr/>
        <a:lstStyle/>
        <a:p>
          <a:endParaRPr lang="en-US"/>
        </a:p>
      </dgm:t>
    </dgm:pt>
    <dgm:pt modelId="{8CD4AAAA-26BC-4763-8ECA-D8747D8BE6A9}" type="sibTrans" cxnId="{AD5F38F5-6515-41D5-95B3-EE44562F49ED}">
      <dgm:prSet/>
      <dgm:spPr/>
      <dgm:t>
        <a:bodyPr/>
        <a:lstStyle/>
        <a:p>
          <a:endParaRPr lang="en-US"/>
        </a:p>
      </dgm:t>
    </dgm:pt>
    <dgm:pt modelId="{84159A14-7A29-40CD-AA23-95A311B9D7E0}" type="pres">
      <dgm:prSet presAssocID="{16AE1C76-CEDF-4BCE-AD40-6622704AD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FBBA5-162D-4EC6-8BE6-54035F844BEF}" type="pres">
      <dgm:prSet presAssocID="{ECEE5953-CC06-4735-A4DF-818CB49653A7}" presName="boxAndChildren" presStyleCnt="0"/>
      <dgm:spPr/>
    </dgm:pt>
    <dgm:pt modelId="{C6CB430B-DA1E-4881-A513-441387FDDCE1}" type="pres">
      <dgm:prSet presAssocID="{ECEE5953-CC06-4735-A4DF-818CB49653A7}" presName="parentTextBox" presStyleLbl="node1" presStyleIdx="0" presStyleCnt="4" custLinFactNeighborX="563" custLinFactNeighborY="4702"/>
      <dgm:spPr/>
      <dgm:t>
        <a:bodyPr/>
        <a:lstStyle/>
        <a:p>
          <a:endParaRPr lang="en-US"/>
        </a:p>
      </dgm:t>
    </dgm:pt>
    <dgm:pt modelId="{3D137BE9-58A7-4A28-9BC3-D05B932D0832}" type="pres">
      <dgm:prSet presAssocID="{20D97801-0C13-4BA7-92DC-7156F453DA4B}" presName="sp" presStyleCnt="0"/>
      <dgm:spPr/>
    </dgm:pt>
    <dgm:pt modelId="{D2842750-8416-4F12-B137-B969A0059540}" type="pres">
      <dgm:prSet presAssocID="{BFF4566B-6B09-4B69-AA05-39A0888B2B14}" presName="arrowAndChildren" presStyleCnt="0"/>
      <dgm:spPr/>
    </dgm:pt>
    <dgm:pt modelId="{0698791A-8DB1-4454-8523-28E18C48B703}" type="pres">
      <dgm:prSet presAssocID="{BFF4566B-6B09-4B69-AA05-39A0888B2B1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566BE990-BD02-4821-B55C-A2ED073B9FF1}" type="pres">
      <dgm:prSet presAssocID="{8CD4AAAA-26BC-4763-8ECA-D8747D8BE6A9}" presName="sp" presStyleCnt="0"/>
      <dgm:spPr/>
    </dgm:pt>
    <dgm:pt modelId="{A251CF79-E8AE-475E-947A-C4ED4E4E617C}" type="pres">
      <dgm:prSet presAssocID="{1530E7EB-E482-42DF-815D-A41C15843EEE}" presName="arrowAndChildren" presStyleCnt="0"/>
      <dgm:spPr/>
    </dgm:pt>
    <dgm:pt modelId="{D3D3E09E-62FA-4330-85BA-FAF78612127E}" type="pres">
      <dgm:prSet presAssocID="{1530E7EB-E482-42DF-815D-A41C15843EE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5C84205-20AA-4CDA-B54E-9C73D569C414}" type="pres">
      <dgm:prSet presAssocID="{0FF65C00-6A5A-4086-8C35-17FE43BF2D35}" presName="sp" presStyleCnt="0"/>
      <dgm:spPr/>
    </dgm:pt>
    <dgm:pt modelId="{3900FAD0-4672-4058-B0CA-F7E91343C93D}" type="pres">
      <dgm:prSet presAssocID="{27687A3B-91D0-4099-BAD0-04817FF7E8F1}" presName="arrowAndChildren" presStyleCnt="0"/>
      <dgm:spPr/>
    </dgm:pt>
    <dgm:pt modelId="{70ABB173-6C8C-4C48-9B5B-D9B53A9DA55C}" type="pres">
      <dgm:prSet presAssocID="{27687A3B-91D0-4099-BAD0-04817FF7E8F1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BD148A6-E1DF-4DF1-9B87-4118233A0552}" type="pres">
      <dgm:prSet presAssocID="{27687A3B-91D0-4099-BAD0-04817FF7E8F1}" presName="arrow" presStyleLbl="node1" presStyleIdx="3" presStyleCnt="4" custLinFactNeighborY="5095"/>
      <dgm:spPr/>
      <dgm:t>
        <a:bodyPr/>
        <a:lstStyle/>
        <a:p>
          <a:endParaRPr lang="en-US"/>
        </a:p>
      </dgm:t>
    </dgm:pt>
    <dgm:pt modelId="{2D392CA0-8EFF-4E44-AB0B-56658B1CF32C}" type="pres">
      <dgm:prSet presAssocID="{27687A3B-91D0-4099-BAD0-04817FF7E8F1}" presName="descendantArrow" presStyleCnt="0"/>
      <dgm:spPr/>
    </dgm:pt>
    <dgm:pt modelId="{5784E6EE-C74A-49B4-A8CF-D2F3DB900EA6}" type="pres">
      <dgm:prSet presAssocID="{19CE8570-41A0-4DEE-A265-96C76DD7E166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F38F5-6515-41D5-95B3-EE44562F49ED}" srcId="{16AE1C76-CEDF-4BCE-AD40-6622704AD9F9}" destId="{1530E7EB-E482-42DF-815D-A41C15843EEE}" srcOrd="1" destOrd="0" parTransId="{68074000-14A7-47AA-8758-631526C92ECF}" sibTransId="{8CD4AAAA-26BC-4763-8ECA-D8747D8BE6A9}"/>
    <dgm:cxn modelId="{24F512EB-8142-4CC3-A8CC-3320D77102CD}" srcId="{16AE1C76-CEDF-4BCE-AD40-6622704AD9F9}" destId="{ECEE5953-CC06-4735-A4DF-818CB49653A7}" srcOrd="3" destOrd="0" parTransId="{564DAA2C-62F7-485F-8767-A23881429BA0}" sibTransId="{8413CE87-5A28-4AF1-8861-AA5115D27F08}"/>
    <dgm:cxn modelId="{2C1AEDD1-8B9D-4BD7-A253-90EA635896D3}" srcId="{16AE1C76-CEDF-4BCE-AD40-6622704AD9F9}" destId="{27687A3B-91D0-4099-BAD0-04817FF7E8F1}" srcOrd="0" destOrd="0" parTransId="{7E1494F1-44B3-40A7-9D25-701713EAABF9}" sibTransId="{0FF65C00-6A5A-4086-8C35-17FE43BF2D35}"/>
    <dgm:cxn modelId="{D76BD93A-4243-4CA3-84ED-43F40F5AF0FF}" srcId="{27687A3B-91D0-4099-BAD0-04817FF7E8F1}" destId="{19CE8570-41A0-4DEE-A265-96C76DD7E166}" srcOrd="0" destOrd="0" parTransId="{0448D472-66BA-40A6-B787-480EA8AA3EB4}" sibTransId="{0A8A8702-D6E2-4E44-8B4F-2FFB798E8F78}"/>
    <dgm:cxn modelId="{077A944C-406B-4CFA-A976-A56401614F0B}" srcId="{16AE1C76-CEDF-4BCE-AD40-6622704AD9F9}" destId="{BFF4566B-6B09-4B69-AA05-39A0888B2B14}" srcOrd="2" destOrd="0" parTransId="{8299A397-998D-47B1-AC46-5DB943C70457}" sibTransId="{20D97801-0C13-4BA7-92DC-7156F453DA4B}"/>
    <dgm:cxn modelId="{5376B2AE-7BF5-407F-A8CD-3D68E998569B}" type="presOf" srcId="{27687A3B-91D0-4099-BAD0-04817FF7E8F1}" destId="{BBD148A6-E1DF-4DF1-9B87-4118233A0552}" srcOrd="1" destOrd="0" presId="urn:microsoft.com/office/officeart/2005/8/layout/process4"/>
    <dgm:cxn modelId="{210A0C1D-F2FA-45BB-90EA-E1FD4B88B7AC}" type="presOf" srcId="{1530E7EB-E482-42DF-815D-A41C15843EEE}" destId="{D3D3E09E-62FA-4330-85BA-FAF78612127E}" srcOrd="0" destOrd="0" presId="urn:microsoft.com/office/officeart/2005/8/layout/process4"/>
    <dgm:cxn modelId="{2D565695-C3D4-4308-A509-B6B9E135A871}" type="presOf" srcId="{27687A3B-91D0-4099-BAD0-04817FF7E8F1}" destId="{70ABB173-6C8C-4C48-9B5B-D9B53A9DA55C}" srcOrd="0" destOrd="0" presId="urn:microsoft.com/office/officeart/2005/8/layout/process4"/>
    <dgm:cxn modelId="{46BF2F50-6A12-4ED7-9A2B-64503233D9D7}" type="presOf" srcId="{BFF4566B-6B09-4B69-AA05-39A0888B2B14}" destId="{0698791A-8DB1-4454-8523-28E18C48B703}" srcOrd="0" destOrd="0" presId="urn:microsoft.com/office/officeart/2005/8/layout/process4"/>
    <dgm:cxn modelId="{FCD58C65-C0D2-460B-A061-18F5CCBCFF2E}" type="presOf" srcId="{ECEE5953-CC06-4735-A4DF-818CB49653A7}" destId="{C6CB430B-DA1E-4881-A513-441387FDDCE1}" srcOrd="0" destOrd="0" presId="urn:microsoft.com/office/officeart/2005/8/layout/process4"/>
    <dgm:cxn modelId="{D61F90D9-4538-4479-8750-04233908CAF4}" type="presOf" srcId="{19CE8570-41A0-4DEE-A265-96C76DD7E166}" destId="{5784E6EE-C74A-49B4-A8CF-D2F3DB900EA6}" srcOrd="0" destOrd="0" presId="urn:microsoft.com/office/officeart/2005/8/layout/process4"/>
    <dgm:cxn modelId="{DBB10B98-7168-4162-A88C-53D57F1EDD0B}" type="presOf" srcId="{16AE1C76-CEDF-4BCE-AD40-6622704AD9F9}" destId="{84159A14-7A29-40CD-AA23-95A311B9D7E0}" srcOrd="0" destOrd="0" presId="urn:microsoft.com/office/officeart/2005/8/layout/process4"/>
    <dgm:cxn modelId="{A9B24395-0F33-47B0-9484-98B0BFCEE925}" type="presParOf" srcId="{84159A14-7A29-40CD-AA23-95A311B9D7E0}" destId="{C31FBBA5-162D-4EC6-8BE6-54035F844BEF}" srcOrd="0" destOrd="0" presId="urn:microsoft.com/office/officeart/2005/8/layout/process4"/>
    <dgm:cxn modelId="{08801290-3276-494B-8FE1-8D0B58244D3B}" type="presParOf" srcId="{C31FBBA5-162D-4EC6-8BE6-54035F844BEF}" destId="{C6CB430B-DA1E-4881-A513-441387FDDCE1}" srcOrd="0" destOrd="0" presId="urn:microsoft.com/office/officeart/2005/8/layout/process4"/>
    <dgm:cxn modelId="{0CC158A6-A563-4A90-9C2B-4E26C6B6DB5E}" type="presParOf" srcId="{84159A14-7A29-40CD-AA23-95A311B9D7E0}" destId="{3D137BE9-58A7-4A28-9BC3-D05B932D0832}" srcOrd="1" destOrd="0" presId="urn:microsoft.com/office/officeart/2005/8/layout/process4"/>
    <dgm:cxn modelId="{19A817C5-6EED-4444-A4CC-E02994D6A980}" type="presParOf" srcId="{84159A14-7A29-40CD-AA23-95A311B9D7E0}" destId="{D2842750-8416-4F12-B137-B969A0059540}" srcOrd="2" destOrd="0" presId="urn:microsoft.com/office/officeart/2005/8/layout/process4"/>
    <dgm:cxn modelId="{2B580F60-FBC8-400F-8008-09CBDA2889ED}" type="presParOf" srcId="{D2842750-8416-4F12-B137-B969A0059540}" destId="{0698791A-8DB1-4454-8523-28E18C48B703}" srcOrd="0" destOrd="0" presId="urn:microsoft.com/office/officeart/2005/8/layout/process4"/>
    <dgm:cxn modelId="{4C1A3927-9CED-447E-ACEB-122BB6B850BB}" type="presParOf" srcId="{84159A14-7A29-40CD-AA23-95A311B9D7E0}" destId="{566BE990-BD02-4821-B55C-A2ED073B9FF1}" srcOrd="3" destOrd="0" presId="urn:microsoft.com/office/officeart/2005/8/layout/process4"/>
    <dgm:cxn modelId="{190E2730-0544-4848-A7C5-A9FB8F2C4675}" type="presParOf" srcId="{84159A14-7A29-40CD-AA23-95A311B9D7E0}" destId="{A251CF79-E8AE-475E-947A-C4ED4E4E617C}" srcOrd="4" destOrd="0" presId="urn:microsoft.com/office/officeart/2005/8/layout/process4"/>
    <dgm:cxn modelId="{D80E6F34-C130-4F44-B899-F4FCB621777B}" type="presParOf" srcId="{A251CF79-E8AE-475E-947A-C4ED4E4E617C}" destId="{D3D3E09E-62FA-4330-85BA-FAF78612127E}" srcOrd="0" destOrd="0" presId="urn:microsoft.com/office/officeart/2005/8/layout/process4"/>
    <dgm:cxn modelId="{CF5CC884-1A45-4958-B7E4-D15393BBD42D}" type="presParOf" srcId="{84159A14-7A29-40CD-AA23-95A311B9D7E0}" destId="{75C84205-20AA-4CDA-B54E-9C73D569C414}" srcOrd="5" destOrd="0" presId="urn:microsoft.com/office/officeart/2005/8/layout/process4"/>
    <dgm:cxn modelId="{0013C142-6ECB-48F1-A981-615BB6C1B65C}" type="presParOf" srcId="{84159A14-7A29-40CD-AA23-95A311B9D7E0}" destId="{3900FAD0-4672-4058-B0CA-F7E91343C93D}" srcOrd="6" destOrd="0" presId="urn:microsoft.com/office/officeart/2005/8/layout/process4"/>
    <dgm:cxn modelId="{C85063D3-31AC-46DA-90EB-AF21F9874319}" type="presParOf" srcId="{3900FAD0-4672-4058-B0CA-F7E91343C93D}" destId="{70ABB173-6C8C-4C48-9B5B-D9B53A9DA55C}" srcOrd="0" destOrd="0" presId="urn:microsoft.com/office/officeart/2005/8/layout/process4"/>
    <dgm:cxn modelId="{C9762DCC-87D6-44C3-96A0-EDC9210813A7}" type="presParOf" srcId="{3900FAD0-4672-4058-B0CA-F7E91343C93D}" destId="{BBD148A6-E1DF-4DF1-9B87-4118233A0552}" srcOrd="1" destOrd="0" presId="urn:microsoft.com/office/officeart/2005/8/layout/process4"/>
    <dgm:cxn modelId="{A7520E72-69B0-4984-A9B6-7A31BAE46347}" type="presParOf" srcId="{3900FAD0-4672-4058-B0CA-F7E91343C93D}" destId="{2D392CA0-8EFF-4E44-AB0B-56658B1CF32C}" srcOrd="2" destOrd="0" presId="urn:microsoft.com/office/officeart/2005/8/layout/process4"/>
    <dgm:cxn modelId="{4C2A102D-3A4A-4537-B842-9DE3720ED4C3}" type="presParOf" srcId="{2D392CA0-8EFF-4E44-AB0B-56658B1CF32C}" destId="{5784E6EE-C74A-49B4-A8CF-D2F3DB900E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D3902-3E4D-47BC-B48F-1055D99E66C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0EA88-9B9D-4AB0-BB29-8E3D24A34D5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Book Antiqua" panose="02040602050305030304" pitchFamily="18" charset="0"/>
            </a:rPr>
            <a:t>Animal</a:t>
          </a:r>
          <a:endParaRPr lang="en-US" sz="24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9E1C4642-6CDB-4315-A54B-2DF461EF5E75}" type="parTrans" cxnId="{C975B6D1-C20C-45D6-B19F-F3894041CD13}">
      <dgm:prSet/>
      <dgm:spPr/>
      <dgm:t>
        <a:bodyPr/>
        <a:lstStyle/>
        <a:p>
          <a:endParaRPr lang="en-US"/>
        </a:p>
      </dgm:t>
    </dgm:pt>
    <dgm:pt modelId="{EC6C1041-0648-4ACE-BE4B-85EFD72BE94D}" type="sibTrans" cxnId="{C975B6D1-C20C-45D6-B19F-F3894041CD13}">
      <dgm:prSet/>
      <dgm:spPr/>
      <dgm:t>
        <a:bodyPr/>
        <a:lstStyle/>
        <a:p>
          <a:endParaRPr lang="en-US"/>
        </a:p>
      </dgm:t>
    </dgm:pt>
    <dgm:pt modelId="{ACC961E8-CE9D-4699-AEFA-11A2731B2FD0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rgbClr val="C00000"/>
              </a:solidFill>
            </a:rPr>
            <a:t>Snake</a:t>
          </a:r>
          <a:endParaRPr lang="en-US" sz="3200" dirty="0">
            <a:solidFill>
              <a:srgbClr val="C00000"/>
            </a:solidFill>
          </a:endParaRPr>
        </a:p>
      </dgm:t>
    </dgm:pt>
    <dgm:pt modelId="{66538BFC-F369-4EA6-8066-DA76A38D1BBF}" type="parTrans" cxnId="{25DB339A-DFE3-4C91-812F-EFADC7693401}">
      <dgm:prSet/>
      <dgm:spPr/>
      <dgm:t>
        <a:bodyPr/>
        <a:lstStyle/>
        <a:p>
          <a:endParaRPr lang="en-US"/>
        </a:p>
      </dgm:t>
    </dgm:pt>
    <dgm:pt modelId="{CCD7F028-B0AA-4830-847F-0E8D4B6B0E2E}" type="sibTrans" cxnId="{25DB339A-DFE3-4C91-812F-EFADC7693401}">
      <dgm:prSet/>
      <dgm:spPr/>
      <dgm:t>
        <a:bodyPr/>
        <a:lstStyle/>
        <a:p>
          <a:endParaRPr lang="en-US"/>
        </a:p>
      </dgm:t>
    </dgm:pt>
    <dgm:pt modelId="{79F2B7F1-E236-4A35-83B1-3847E348CDC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Book Antiqua" panose="02040602050305030304" pitchFamily="18" charset="0"/>
            </a:rPr>
            <a:t>Giraffe</a:t>
          </a:r>
          <a:endParaRPr lang="en-US" sz="24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4D9BFC65-6383-42A8-80E6-D21BD2EA789D}" type="parTrans" cxnId="{67DEB514-559F-4B07-B0F6-B210618E2DE0}">
      <dgm:prSet/>
      <dgm:spPr/>
      <dgm:t>
        <a:bodyPr/>
        <a:lstStyle/>
        <a:p>
          <a:endParaRPr lang="en-US"/>
        </a:p>
      </dgm:t>
    </dgm:pt>
    <dgm:pt modelId="{68346CEC-8612-43CD-A1D2-CAFA83BC6E7D}" type="sibTrans" cxnId="{67DEB514-559F-4B07-B0F6-B210618E2DE0}">
      <dgm:prSet/>
      <dgm:spPr/>
      <dgm:t>
        <a:bodyPr/>
        <a:lstStyle/>
        <a:p>
          <a:endParaRPr lang="en-US"/>
        </a:p>
      </dgm:t>
    </dgm:pt>
    <dgm:pt modelId="{1EDC4EE5-BDA6-4DEB-9C68-0B2159E2DAE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3200" b="1" dirty="0" smtClean="0">
              <a:solidFill>
                <a:srgbClr val="C00000"/>
              </a:solidFill>
              <a:latin typeface="Book Antiqua" panose="02040602050305030304" pitchFamily="18" charset="0"/>
            </a:rPr>
            <a:t>Tiger</a:t>
          </a:r>
          <a:endParaRPr lang="en-US" sz="3200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862E694A-6EAC-4BB4-A7F9-8AD181D61D2C}" type="sibTrans" cxnId="{B17DB050-89DC-4530-8EE0-E9F82ED21D9A}">
      <dgm:prSet/>
      <dgm:spPr/>
      <dgm:t>
        <a:bodyPr/>
        <a:lstStyle/>
        <a:p>
          <a:endParaRPr lang="en-US"/>
        </a:p>
      </dgm:t>
    </dgm:pt>
    <dgm:pt modelId="{213F732C-54A0-4CAF-B0C5-A095008EA316}" type="parTrans" cxnId="{B17DB050-89DC-4530-8EE0-E9F82ED21D9A}">
      <dgm:prSet/>
      <dgm:spPr/>
      <dgm:t>
        <a:bodyPr/>
        <a:lstStyle/>
        <a:p>
          <a:endParaRPr lang="en-US"/>
        </a:p>
      </dgm:t>
    </dgm:pt>
    <dgm:pt modelId="{E6E7C41C-469E-4BE9-AF6D-4FE8C654E4F0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Book Antiqua" panose="02040602050305030304" pitchFamily="18" charset="0"/>
            </a:rPr>
            <a:t>Zebra</a:t>
          </a:r>
          <a:endParaRPr lang="en-US" b="1" dirty="0">
            <a:solidFill>
              <a:srgbClr val="C00000"/>
            </a:solidFill>
            <a:latin typeface="Book Antiqua" panose="02040602050305030304" pitchFamily="18" charset="0"/>
          </a:endParaRPr>
        </a:p>
      </dgm:t>
    </dgm:pt>
    <dgm:pt modelId="{BECE6146-E4F6-48C7-A21D-63E5181BB0EF}" type="sibTrans" cxnId="{56E24658-5124-4CF9-90A9-48C3CCED5CD7}">
      <dgm:prSet/>
      <dgm:spPr/>
      <dgm:t>
        <a:bodyPr/>
        <a:lstStyle/>
        <a:p>
          <a:endParaRPr lang="en-US"/>
        </a:p>
      </dgm:t>
    </dgm:pt>
    <dgm:pt modelId="{03428DEE-AE74-450B-BA2A-A839029A0C1A}" type="parTrans" cxnId="{56E24658-5124-4CF9-90A9-48C3CCED5CD7}">
      <dgm:prSet/>
      <dgm:spPr/>
      <dgm:t>
        <a:bodyPr/>
        <a:lstStyle/>
        <a:p>
          <a:endParaRPr lang="en-US"/>
        </a:p>
      </dgm:t>
    </dgm:pt>
    <dgm:pt modelId="{4E03B1AC-BC78-4AC4-A7E1-A7C5C50FE560}" type="pres">
      <dgm:prSet presAssocID="{FB9D3902-3E4D-47BC-B48F-1055D99E66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8A61D-F3E2-470F-BDFB-3822027FE08C}" type="pres">
      <dgm:prSet presAssocID="{7D90EA88-9B9D-4AB0-BB29-8E3D24A34D52}" presName="centerShape" presStyleLbl="node0" presStyleIdx="0" presStyleCnt="1" custScaleX="147887" custScaleY="129089"/>
      <dgm:spPr/>
      <dgm:t>
        <a:bodyPr/>
        <a:lstStyle/>
        <a:p>
          <a:endParaRPr lang="en-US"/>
        </a:p>
      </dgm:t>
    </dgm:pt>
    <dgm:pt modelId="{0FC9C1D9-9FC0-47FC-8BCF-6485EC7BF228}" type="pres">
      <dgm:prSet presAssocID="{66538BFC-F369-4EA6-8066-DA76A38D1BB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A2528BD-EBA0-4800-BC1B-11800E0F6999}" type="pres">
      <dgm:prSet presAssocID="{66538BFC-F369-4EA6-8066-DA76A38D1BB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2F13E47-B1DE-4DAB-8921-38D29F5F0D0D}" type="pres">
      <dgm:prSet presAssocID="{ACC961E8-CE9D-4699-AEFA-11A2731B2FD0}" presName="node" presStyleLbl="node1" presStyleIdx="0" presStyleCnt="4" custScaleX="111800" custScaleY="105783" custRadScaleRad="88263" custRadScaleInc="-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75B86-3551-4FCC-89B1-F0892297ADCE}" type="pres">
      <dgm:prSet presAssocID="{213F732C-54A0-4CAF-B0C5-A095008EA31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477F449-7308-41D4-B2B7-80754A9E34D3}" type="pres">
      <dgm:prSet presAssocID="{213F732C-54A0-4CAF-B0C5-A095008EA31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4B1ED3F-1817-43A6-B767-183607E12093}" type="pres">
      <dgm:prSet presAssocID="{1EDC4EE5-BDA6-4DEB-9C68-0B2159E2DAE9}" presName="node" presStyleLbl="node1" presStyleIdx="1" presStyleCnt="4" custScaleX="110467" custScaleY="103774" custRadScaleRad="137478" custRadScaleInc="-2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A463F-0F9D-4052-A849-E5BC84E8BCEA}" type="pres">
      <dgm:prSet presAssocID="{4D9BFC65-6383-42A8-80E6-D21BD2EA789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0B1365F-6223-4079-BCAA-5C59D7576A77}" type="pres">
      <dgm:prSet presAssocID="{4D9BFC65-6383-42A8-80E6-D21BD2EA789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1C4B8B9-A4EB-4D77-BE67-996311870A41}" type="pres">
      <dgm:prSet presAssocID="{79F2B7F1-E236-4A35-83B1-3847E348CDC9}" presName="node" presStyleLbl="node1" presStyleIdx="2" presStyleCnt="4" custScaleX="124637" custScaleY="120476" custRadScaleRad="9388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A070-CE22-4E56-8D75-37E61E96DB04}" type="pres">
      <dgm:prSet presAssocID="{03428DEE-AE74-450B-BA2A-A839029A0C1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992A398-EBAC-45B1-BAA2-FB0DE58F109E}" type="pres">
      <dgm:prSet presAssocID="{03428DEE-AE74-450B-BA2A-A839029A0C1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95B67E3-AEB3-479E-BDD9-F016678900CA}" type="pres">
      <dgm:prSet presAssocID="{E6E7C41C-469E-4BE9-AF6D-4FE8C654E4F0}" presName="node" presStyleLbl="node1" presStyleIdx="3" presStyleCnt="4" custScaleX="114615" custScaleY="103855" custRadScaleRad="132234" custRadScaleInc="-5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F8473-B534-4545-ACF1-69B645728597}" type="presOf" srcId="{79F2B7F1-E236-4A35-83B1-3847E348CDC9}" destId="{C1C4B8B9-A4EB-4D77-BE67-996311870A41}" srcOrd="0" destOrd="0" presId="urn:microsoft.com/office/officeart/2005/8/layout/radial5"/>
    <dgm:cxn modelId="{1661C868-F4F9-4D44-ADFC-1A322B414191}" type="presOf" srcId="{213F732C-54A0-4CAF-B0C5-A095008EA316}" destId="{5477F449-7308-41D4-B2B7-80754A9E34D3}" srcOrd="1" destOrd="0" presId="urn:microsoft.com/office/officeart/2005/8/layout/radial5"/>
    <dgm:cxn modelId="{4222F269-44BB-466C-9148-7ACAE6F33028}" type="presOf" srcId="{E6E7C41C-469E-4BE9-AF6D-4FE8C654E4F0}" destId="{895B67E3-AEB3-479E-BDD9-F016678900CA}" srcOrd="0" destOrd="0" presId="urn:microsoft.com/office/officeart/2005/8/layout/radial5"/>
    <dgm:cxn modelId="{0DC0C802-E991-4C4F-ACCC-51C2BE61D5EA}" type="presOf" srcId="{1EDC4EE5-BDA6-4DEB-9C68-0B2159E2DAE9}" destId="{14B1ED3F-1817-43A6-B767-183607E12093}" srcOrd="0" destOrd="0" presId="urn:microsoft.com/office/officeart/2005/8/layout/radial5"/>
    <dgm:cxn modelId="{CF13CAE9-F39C-4E0E-9228-C44A2B71BD35}" type="presOf" srcId="{66538BFC-F369-4EA6-8066-DA76A38D1BBF}" destId="{2A2528BD-EBA0-4800-BC1B-11800E0F6999}" srcOrd="1" destOrd="0" presId="urn:microsoft.com/office/officeart/2005/8/layout/radial5"/>
    <dgm:cxn modelId="{DCD7588E-6313-4047-A398-7CAE33E3B0D2}" type="presOf" srcId="{FB9D3902-3E4D-47BC-B48F-1055D99E66C8}" destId="{4E03B1AC-BC78-4AC4-A7E1-A7C5C50FE560}" srcOrd="0" destOrd="0" presId="urn:microsoft.com/office/officeart/2005/8/layout/radial5"/>
    <dgm:cxn modelId="{94B2B575-1ED6-4BB8-B0B2-98240348A41E}" type="presOf" srcId="{213F732C-54A0-4CAF-B0C5-A095008EA316}" destId="{38275B86-3551-4FCC-89B1-F0892297ADCE}" srcOrd="0" destOrd="0" presId="urn:microsoft.com/office/officeart/2005/8/layout/radial5"/>
    <dgm:cxn modelId="{B17DB050-89DC-4530-8EE0-E9F82ED21D9A}" srcId="{7D90EA88-9B9D-4AB0-BB29-8E3D24A34D52}" destId="{1EDC4EE5-BDA6-4DEB-9C68-0B2159E2DAE9}" srcOrd="1" destOrd="0" parTransId="{213F732C-54A0-4CAF-B0C5-A095008EA316}" sibTransId="{862E694A-6EAC-4BB4-A7F9-8AD181D61D2C}"/>
    <dgm:cxn modelId="{89ED4558-9C93-49E2-943F-56733A904744}" type="presOf" srcId="{ACC961E8-CE9D-4699-AEFA-11A2731B2FD0}" destId="{12F13E47-B1DE-4DAB-8921-38D29F5F0D0D}" srcOrd="0" destOrd="0" presId="urn:microsoft.com/office/officeart/2005/8/layout/radial5"/>
    <dgm:cxn modelId="{EF179548-BA50-4E5F-9B65-7DA53AE5A42D}" type="presOf" srcId="{4D9BFC65-6383-42A8-80E6-D21BD2EA789D}" destId="{8FEA463F-0F9D-4052-A849-E5BC84E8BCEA}" srcOrd="0" destOrd="0" presId="urn:microsoft.com/office/officeart/2005/8/layout/radial5"/>
    <dgm:cxn modelId="{701A885F-E20B-4C7E-85A0-5708BFD6EDA0}" type="presOf" srcId="{7D90EA88-9B9D-4AB0-BB29-8E3D24A34D52}" destId="{4FF8A61D-F3E2-470F-BDFB-3822027FE08C}" srcOrd="0" destOrd="0" presId="urn:microsoft.com/office/officeart/2005/8/layout/radial5"/>
    <dgm:cxn modelId="{67DEB514-559F-4B07-B0F6-B210618E2DE0}" srcId="{7D90EA88-9B9D-4AB0-BB29-8E3D24A34D52}" destId="{79F2B7F1-E236-4A35-83B1-3847E348CDC9}" srcOrd="2" destOrd="0" parTransId="{4D9BFC65-6383-42A8-80E6-D21BD2EA789D}" sibTransId="{68346CEC-8612-43CD-A1D2-CAFA83BC6E7D}"/>
    <dgm:cxn modelId="{E922712D-9B08-4A22-9E72-CE9065CB5347}" type="presOf" srcId="{03428DEE-AE74-450B-BA2A-A839029A0C1A}" destId="{F33CA070-CE22-4E56-8D75-37E61E96DB04}" srcOrd="0" destOrd="0" presId="urn:microsoft.com/office/officeart/2005/8/layout/radial5"/>
    <dgm:cxn modelId="{47842EF5-4B5F-4AA6-9735-1EAD052A7717}" type="presOf" srcId="{03428DEE-AE74-450B-BA2A-A839029A0C1A}" destId="{A992A398-EBAC-45B1-BAA2-FB0DE58F109E}" srcOrd="1" destOrd="0" presId="urn:microsoft.com/office/officeart/2005/8/layout/radial5"/>
    <dgm:cxn modelId="{25DB339A-DFE3-4C91-812F-EFADC7693401}" srcId="{7D90EA88-9B9D-4AB0-BB29-8E3D24A34D52}" destId="{ACC961E8-CE9D-4699-AEFA-11A2731B2FD0}" srcOrd="0" destOrd="0" parTransId="{66538BFC-F369-4EA6-8066-DA76A38D1BBF}" sibTransId="{CCD7F028-B0AA-4830-847F-0E8D4B6B0E2E}"/>
    <dgm:cxn modelId="{28681F80-5653-4C60-93E5-31A9C9471D74}" type="presOf" srcId="{4D9BFC65-6383-42A8-80E6-D21BD2EA789D}" destId="{90B1365F-6223-4079-BCAA-5C59D7576A77}" srcOrd="1" destOrd="0" presId="urn:microsoft.com/office/officeart/2005/8/layout/radial5"/>
    <dgm:cxn modelId="{56E24658-5124-4CF9-90A9-48C3CCED5CD7}" srcId="{7D90EA88-9B9D-4AB0-BB29-8E3D24A34D52}" destId="{E6E7C41C-469E-4BE9-AF6D-4FE8C654E4F0}" srcOrd="3" destOrd="0" parTransId="{03428DEE-AE74-450B-BA2A-A839029A0C1A}" sibTransId="{BECE6146-E4F6-48C7-A21D-63E5181BB0EF}"/>
    <dgm:cxn modelId="{C975B6D1-C20C-45D6-B19F-F3894041CD13}" srcId="{FB9D3902-3E4D-47BC-B48F-1055D99E66C8}" destId="{7D90EA88-9B9D-4AB0-BB29-8E3D24A34D52}" srcOrd="0" destOrd="0" parTransId="{9E1C4642-6CDB-4315-A54B-2DF461EF5E75}" sibTransId="{EC6C1041-0648-4ACE-BE4B-85EFD72BE94D}"/>
    <dgm:cxn modelId="{FF87E390-62FC-45C3-8007-82FC8DE62D7E}" type="presOf" srcId="{66538BFC-F369-4EA6-8066-DA76A38D1BBF}" destId="{0FC9C1D9-9FC0-47FC-8BCF-6485EC7BF228}" srcOrd="0" destOrd="0" presId="urn:microsoft.com/office/officeart/2005/8/layout/radial5"/>
    <dgm:cxn modelId="{48DD4D77-480E-46B8-82E1-BBDB8E78858A}" type="presParOf" srcId="{4E03B1AC-BC78-4AC4-A7E1-A7C5C50FE560}" destId="{4FF8A61D-F3E2-470F-BDFB-3822027FE08C}" srcOrd="0" destOrd="0" presId="urn:microsoft.com/office/officeart/2005/8/layout/radial5"/>
    <dgm:cxn modelId="{ABF44363-60F6-48DD-97DC-816C55C167FC}" type="presParOf" srcId="{4E03B1AC-BC78-4AC4-A7E1-A7C5C50FE560}" destId="{0FC9C1D9-9FC0-47FC-8BCF-6485EC7BF228}" srcOrd="1" destOrd="0" presId="urn:microsoft.com/office/officeart/2005/8/layout/radial5"/>
    <dgm:cxn modelId="{94DD7A84-4983-420B-AA79-611B9015764D}" type="presParOf" srcId="{0FC9C1D9-9FC0-47FC-8BCF-6485EC7BF228}" destId="{2A2528BD-EBA0-4800-BC1B-11800E0F6999}" srcOrd="0" destOrd="0" presId="urn:microsoft.com/office/officeart/2005/8/layout/radial5"/>
    <dgm:cxn modelId="{6573705E-11A0-4329-B62D-C6A250E2D45C}" type="presParOf" srcId="{4E03B1AC-BC78-4AC4-A7E1-A7C5C50FE560}" destId="{12F13E47-B1DE-4DAB-8921-38D29F5F0D0D}" srcOrd="2" destOrd="0" presId="urn:microsoft.com/office/officeart/2005/8/layout/radial5"/>
    <dgm:cxn modelId="{EF3DD588-7F09-4F49-81AC-D46B4A67BD05}" type="presParOf" srcId="{4E03B1AC-BC78-4AC4-A7E1-A7C5C50FE560}" destId="{38275B86-3551-4FCC-89B1-F0892297ADCE}" srcOrd="3" destOrd="0" presId="urn:microsoft.com/office/officeart/2005/8/layout/radial5"/>
    <dgm:cxn modelId="{646A1EDD-1FDE-4690-AE7C-17C085A3F226}" type="presParOf" srcId="{38275B86-3551-4FCC-89B1-F0892297ADCE}" destId="{5477F449-7308-41D4-B2B7-80754A9E34D3}" srcOrd="0" destOrd="0" presId="urn:microsoft.com/office/officeart/2005/8/layout/radial5"/>
    <dgm:cxn modelId="{3D7CB29D-B3FF-4331-A943-E89CAF3427D9}" type="presParOf" srcId="{4E03B1AC-BC78-4AC4-A7E1-A7C5C50FE560}" destId="{14B1ED3F-1817-43A6-B767-183607E12093}" srcOrd="4" destOrd="0" presId="urn:microsoft.com/office/officeart/2005/8/layout/radial5"/>
    <dgm:cxn modelId="{E30B504A-9D8D-4425-9F6F-7D1F30B1CE6D}" type="presParOf" srcId="{4E03B1AC-BC78-4AC4-A7E1-A7C5C50FE560}" destId="{8FEA463F-0F9D-4052-A849-E5BC84E8BCEA}" srcOrd="5" destOrd="0" presId="urn:microsoft.com/office/officeart/2005/8/layout/radial5"/>
    <dgm:cxn modelId="{F5108267-7A54-4F24-A447-65845E42E9EA}" type="presParOf" srcId="{8FEA463F-0F9D-4052-A849-E5BC84E8BCEA}" destId="{90B1365F-6223-4079-BCAA-5C59D7576A77}" srcOrd="0" destOrd="0" presId="urn:microsoft.com/office/officeart/2005/8/layout/radial5"/>
    <dgm:cxn modelId="{FD7C9804-C5F1-4BD0-84DF-95B53C05245B}" type="presParOf" srcId="{4E03B1AC-BC78-4AC4-A7E1-A7C5C50FE560}" destId="{C1C4B8B9-A4EB-4D77-BE67-996311870A41}" srcOrd="6" destOrd="0" presId="urn:microsoft.com/office/officeart/2005/8/layout/radial5"/>
    <dgm:cxn modelId="{87F933E7-E5A6-4728-A49B-F542E7D2AC15}" type="presParOf" srcId="{4E03B1AC-BC78-4AC4-A7E1-A7C5C50FE560}" destId="{F33CA070-CE22-4E56-8D75-37E61E96DB04}" srcOrd="7" destOrd="0" presId="urn:microsoft.com/office/officeart/2005/8/layout/radial5"/>
    <dgm:cxn modelId="{F215F0BD-D696-46CB-92FD-88FDBC52064E}" type="presParOf" srcId="{F33CA070-CE22-4E56-8D75-37E61E96DB04}" destId="{A992A398-EBAC-45B1-BAA2-FB0DE58F109E}" srcOrd="0" destOrd="0" presId="urn:microsoft.com/office/officeart/2005/8/layout/radial5"/>
    <dgm:cxn modelId="{FDA6C2B8-3950-412E-BBCA-449BEEDB35AD}" type="presParOf" srcId="{4E03B1AC-BC78-4AC4-A7E1-A7C5C50FE560}" destId="{895B67E3-AEB3-479E-BDD9-F016678900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B430B-DA1E-4881-A513-441387FDDCE1}">
      <dsp:nvSpPr>
        <dsp:cNvPr id="0" name=""/>
        <dsp:cNvSpPr/>
      </dsp:nvSpPr>
      <dsp:spPr>
        <a:xfrm>
          <a:off x="0" y="4446323"/>
          <a:ext cx="8128000" cy="97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rPr>
            <a:t>Cell:01630351218</a:t>
          </a:r>
          <a:endParaRPr lang="en-US" sz="3200" b="1" kern="1200" dirty="0">
            <a:solidFill>
              <a:schemeClr val="accent2">
                <a:lumMod val="50000"/>
              </a:schemeClr>
            </a:solidFill>
            <a:latin typeface="Book Antiqua" panose="02040602050305030304" pitchFamily="18" charset="0"/>
          </a:endParaRPr>
        </a:p>
      </dsp:txBody>
      <dsp:txXfrm>
        <a:off x="0" y="4446323"/>
        <a:ext cx="8128000" cy="972343"/>
      </dsp:txXfrm>
    </dsp:sp>
    <dsp:sp modelId="{0698791A-8DB1-4454-8523-28E18C48B703}">
      <dsp:nvSpPr>
        <dsp:cNvPr id="0" name=""/>
        <dsp:cNvSpPr/>
      </dsp:nvSpPr>
      <dsp:spPr>
        <a:xfrm rot="10800000">
          <a:off x="0" y="2963601"/>
          <a:ext cx="8128000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Dolahazara</a:t>
          </a:r>
          <a:r>
            <a:rPr lang="en-US" sz="3200" b="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r>
            <a:rPr lang="en-US" sz="3200" b="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Islamia</a:t>
          </a:r>
          <a:r>
            <a:rPr lang="en-US" sz="3200" b="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Arabia </a:t>
          </a:r>
          <a:r>
            <a:rPr lang="en-US" sz="3200" b="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Dakhil</a:t>
          </a:r>
          <a:r>
            <a:rPr lang="en-US" sz="3200" b="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Madrasa</a:t>
          </a:r>
          <a:endParaRPr lang="en-US" sz="3200" b="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 rot="10800000">
        <a:off x="0" y="2963601"/>
        <a:ext cx="8128000" cy="971708"/>
      </dsp:txXfrm>
    </dsp:sp>
    <dsp:sp modelId="{D3D3E09E-62FA-4330-85BA-FAF78612127E}">
      <dsp:nvSpPr>
        <dsp:cNvPr id="0" name=""/>
        <dsp:cNvSpPr/>
      </dsp:nvSpPr>
      <dsp:spPr>
        <a:xfrm rot="10800000">
          <a:off x="0" y="1482721"/>
          <a:ext cx="8128000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rPr>
            <a:t>Assistant Teacher(English)</a:t>
          </a:r>
          <a:endParaRPr lang="en-US" sz="1800" b="1" kern="1200" dirty="0">
            <a:solidFill>
              <a:schemeClr val="accent6">
                <a:lumMod val="60000"/>
                <a:lumOff val="40000"/>
              </a:schemeClr>
            </a:solidFill>
            <a:latin typeface="Book Antiqua" panose="02040602050305030304" pitchFamily="18" charset="0"/>
          </a:endParaRPr>
        </a:p>
      </dsp:txBody>
      <dsp:txXfrm rot="10800000">
        <a:off x="0" y="1482721"/>
        <a:ext cx="8128000" cy="971708"/>
      </dsp:txXfrm>
    </dsp:sp>
    <dsp:sp modelId="{BBD148A6-E1DF-4DF1-9B87-4118233A0552}">
      <dsp:nvSpPr>
        <dsp:cNvPr id="0" name=""/>
        <dsp:cNvSpPr/>
      </dsp:nvSpPr>
      <dsp:spPr>
        <a:xfrm rot="10800000">
          <a:off x="0" y="78036"/>
          <a:ext cx="8128000" cy="14954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Teacher’s Introduction</a:t>
          </a:r>
          <a:endParaRPr lang="en-US" sz="3200" kern="1200" dirty="0">
            <a:solidFill>
              <a:schemeClr val="tx1"/>
            </a:solidFill>
          </a:endParaRPr>
        </a:p>
      </dsp:txBody>
      <dsp:txXfrm rot="-10800000">
        <a:off x="0" y="78036"/>
        <a:ext cx="8128000" cy="524908"/>
      </dsp:txXfrm>
    </dsp:sp>
    <dsp:sp modelId="{5784E6EE-C74A-49B4-A8CF-D2F3DB900EA6}">
      <dsp:nvSpPr>
        <dsp:cNvPr id="0" name=""/>
        <dsp:cNvSpPr/>
      </dsp:nvSpPr>
      <dsp:spPr>
        <a:xfrm>
          <a:off x="0" y="526750"/>
          <a:ext cx="8128000" cy="4471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Book Antiqua" panose="02040602050305030304" pitchFamily="18" charset="0"/>
            </a:rPr>
            <a:t>Tangina</a:t>
          </a:r>
          <a:r>
            <a:rPr lang="en-US" sz="3200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Book Antiqua" panose="02040602050305030304" pitchFamily="18" charset="0"/>
            </a:rPr>
            <a:t>Akther</a:t>
          </a:r>
          <a:endParaRPr lang="en-US" sz="3200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0" y="526750"/>
        <a:ext cx="8128000" cy="44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A61D-F3E2-470F-BDFB-3822027FE08C}">
      <dsp:nvSpPr>
        <dsp:cNvPr id="0" name=""/>
        <dsp:cNvSpPr/>
      </dsp:nvSpPr>
      <dsp:spPr>
        <a:xfrm>
          <a:off x="3132124" y="1830676"/>
          <a:ext cx="1893300" cy="16526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Animal</a:t>
          </a:r>
          <a:endParaRPr lang="en-US" sz="24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409391" y="2072700"/>
        <a:ext cx="1338766" cy="1168593"/>
      </dsp:txXfrm>
    </dsp:sp>
    <dsp:sp modelId="{0FC9C1D9-9FC0-47FC-8BCF-6485EC7BF228}">
      <dsp:nvSpPr>
        <dsp:cNvPr id="0" name=""/>
        <dsp:cNvSpPr/>
      </dsp:nvSpPr>
      <dsp:spPr>
        <a:xfrm rot="16172541">
          <a:off x="4023776" y="1501184"/>
          <a:ext cx="9540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038201" y="1612379"/>
        <a:ext cx="66781" cy="290655"/>
      </dsp:txXfrm>
    </dsp:sp>
    <dsp:sp modelId="{12F13E47-B1DE-4DAB-8921-38D29F5F0D0D}">
      <dsp:nvSpPr>
        <dsp:cNvPr id="0" name=""/>
        <dsp:cNvSpPr/>
      </dsp:nvSpPr>
      <dsp:spPr>
        <a:xfrm>
          <a:off x="3268265" y="143543"/>
          <a:ext cx="1592905" cy="15071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Snake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3501541" y="364264"/>
        <a:ext cx="1126353" cy="1065734"/>
      </dsp:txXfrm>
    </dsp:sp>
    <dsp:sp modelId="{38275B86-3551-4FCC-89B1-F0892297ADCE}">
      <dsp:nvSpPr>
        <dsp:cNvPr id="0" name=""/>
        <dsp:cNvSpPr/>
      </dsp:nvSpPr>
      <dsp:spPr>
        <a:xfrm rot="21532230">
          <a:off x="5246786" y="2386491"/>
          <a:ext cx="53408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46800" y="2484808"/>
        <a:ext cx="388762" cy="290655"/>
      </dsp:txXfrm>
    </dsp:sp>
    <dsp:sp modelId="{14B1ED3F-1817-43A6-B767-183607E12093}">
      <dsp:nvSpPr>
        <dsp:cNvPr id="0" name=""/>
        <dsp:cNvSpPr/>
      </dsp:nvSpPr>
      <dsp:spPr>
        <a:xfrm>
          <a:off x="6032531" y="1863685"/>
          <a:ext cx="1573913" cy="14785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Tiger</a:t>
          </a:r>
          <a:endParaRPr lang="en-US" sz="32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6263025" y="2080214"/>
        <a:ext cx="1112925" cy="1045494"/>
      </dsp:txXfrm>
    </dsp:sp>
    <dsp:sp modelId="{8FEA463F-0F9D-4052-A849-E5BC84E8BCEA}">
      <dsp:nvSpPr>
        <dsp:cNvPr id="0" name=""/>
        <dsp:cNvSpPr/>
      </dsp:nvSpPr>
      <dsp:spPr>
        <a:xfrm rot="5400000">
          <a:off x="4029097" y="3332024"/>
          <a:ext cx="9935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44000" y="3414006"/>
        <a:ext cx="69548" cy="290655"/>
      </dsp:txXfrm>
    </dsp:sp>
    <dsp:sp modelId="{C1C4B8B9-A4EB-4D77-BE67-996311870A41}">
      <dsp:nvSpPr>
        <dsp:cNvPr id="0" name=""/>
        <dsp:cNvSpPr/>
      </dsp:nvSpPr>
      <dsp:spPr>
        <a:xfrm>
          <a:off x="3190872" y="3670779"/>
          <a:ext cx="1775804" cy="17165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Giraffe</a:t>
          </a:r>
          <a:endParaRPr lang="en-US" sz="24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3450932" y="3922157"/>
        <a:ext cx="1255684" cy="1213763"/>
      </dsp:txXfrm>
    </dsp:sp>
    <dsp:sp modelId="{F33CA070-CE22-4E56-8D75-37E61E96DB04}">
      <dsp:nvSpPr>
        <dsp:cNvPr id="0" name=""/>
        <dsp:cNvSpPr/>
      </dsp:nvSpPr>
      <dsp:spPr>
        <a:xfrm rot="10645884">
          <a:off x="2478297" y="2476193"/>
          <a:ext cx="46322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617193" y="2569964"/>
        <a:ext cx="324254" cy="290655"/>
      </dsp:txXfrm>
    </dsp:sp>
    <dsp:sp modelId="{895B67E3-AEB3-479E-BDD9-F016678900CA}">
      <dsp:nvSpPr>
        <dsp:cNvPr id="0" name=""/>
        <dsp:cNvSpPr/>
      </dsp:nvSpPr>
      <dsp:spPr>
        <a:xfrm>
          <a:off x="628235" y="2035308"/>
          <a:ext cx="1633013" cy="14797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C00000"/>
              </a:solidFill>
              <a:latin typeface="Book Antiqua" panose="02040602050305030304" pitchFamily="18" charset="0"/>
            </a:rPr>
            <a:t>Zebra</a:t>
          </a:r>
          <a:endParaRPr lang="en-US" sz="3100" b="1" kern="1200" dirty="0">
            <a:solidFill>
              <a:srgbClr val="C00000"/>
            </a:solidFill>
            <a:latin typeface="Book Antiqua" panose="02040602050305030304" pitchFamily="18" charset="0"/>
          </a:endParaRPr>
        </a:p>
      </dsp:txBody>
      <dsp:txXfrm>
        <a:off x="867384" y="2252006"/>
        <a:ext cx="1154715" cy="104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9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6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5C76-9C46-4D71-BCB6-F01152E6D02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045A-FEE8-421E-A06C-AA42DD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4620" y="152400"/>
            <a:ext cx="684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n-US" sz="4800" b="1" dirty="0" smtClean="0">
                <a:solidFill>
                  <a:srgbClr val="7030A0"/>
                </a:solidFill>
              </a:rPr>
              <a:t>Welcome to my class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585"/>
            <a:ext cx="12192000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0815"/>
            <a:ext cx="5784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Giraffe’s suggestion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" y="1211329"/>
            <a:ext cx="4477647" cy="297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2" y="1254145"/>
            <a:ext cx="4860608" cy="32345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724400" y="2600719"/>
            <a:ext cx="1950720" cy="371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5840" y="4983480"/>
            <a:ext cx="96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“Yes, it will even look better with a bit of color to match your moustache, “ the Giraffe added.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520" y="298360"/>
            <a:ext cx="6359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Hyena’s suggestion</a:t>
            </a:r>
            <a:endParaRPr lang="en-US" sz="5400" b="1" cap="none" spc="0" dirty="0">
              <a:ln/>
              <a:solidFill>
                <a:srgbClr val="C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4" y="1604006"/>
            <a:ext cx="5059680" cy="270289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306824" y="2864820"/>
            <a:ext cx="178308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317596"/>
            <a:ext cx="4922520" cy="3275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9721" y="5567712"/>
            <a:ext cx="8054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“I know a paper crown is what you need!” cried Hyena.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18" y="1317596"/>
            <a:ext cx="1428362" cy="9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080" y="228600"/>
            <a:ext cx="466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</a:rPr>
              <a:t>Snake’s Remark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" y="1163872"/>
            <a:ext cx="4840829" cy="3428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84" y="942021"/>
            <a:ext cx="5485116" cy="365009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22768" y="2464218"/>
            <a:ext cx="1584115" cy="478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7720" y="5212080"/>
            <a:ext cx="10607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“If a king is a wise king, nobody cares about his hair style.”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5112" y="-47659"/>
            <a:ext cx="35541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Key Words: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120" y="1313839"/>
            <a:ext cx="211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89120" y="1229467"/>
            <a:ext cx="25298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" y="2699266"/>
            <a:ext cx="211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Reflection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480" y="4254786"/>
            <a:ext cx="195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Raise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480" y="5779826"/>
            <a:ext cx="153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Crown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80" y="5593080"/>
            <a:ext cx="1510140" cy="970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20" y="4004905"/>
            <a:ext cx="1504600" cy="140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80" y="2395884"/>
            <a:ext cx="1647825" cy="1218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0" y="617565"/>
            <a:ext cx="1574800" cy="1577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5240" y="822960"/>
            <a:ext cx="455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Long hair on the neck of a lion.</a:t>
            </a:r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89120" y="3059722"/>
            <a:ext cx="2529840" cy="22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35240" y="291084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Mirror image.</a:t>
            </a:r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89120" y="4839561"/>
            <a:ext cx="2529840" cy="189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3460" y="4611214"/>
            <a:ext cx="485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Lift or move upwards.</a:t>
            </a:r>
            <a:endParaRPr lang="en-US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81699" y="6013938"/>
            <a:ext cx="2440423" cy="164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33460" y="5669394"/>
            <a:ext cx="495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 cap of a king or a queen.</a:t>
            </a:r>
            <a:endParaRPr lang="en-US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8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4" grpId="0"/>
      <p:bldP spid="15" grpId="0" animBg="1"/>
      <p:bldP spid="16" grpId="0"/>
      <p:bldP spid="2" grpId="0" animBg="1"/>
      <p:bldP spid="3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7025" y="194828"/>
            <a:ext cx="3037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Group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Work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843" y="2954463"/>
            <a:ext cx="7167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B. Where was the lion sitting?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1670" y="1701243"/>
            <a:ext cx="8327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A. What did the lion see into the river?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9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3" y="1937059"/>
            <a:ext cx="10884657" cy="3408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1754" y="0"/>
            <a:ext cx="3109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074" y="968529"/>
            <a:ext cx="467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Fill in the gaps: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074" y="2905588"/>
            <a:ext cx="902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Once there(a) …….a lion. He(b)………to change his hair(c))……….So, the animals of the(d) …… Suggested him in different (e)……</a:t>
            </a:r>
          </a:p>
          <a:p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8" y="5896708"/>
            <a:ext cx="178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Answer:</a:t>
            </a:r>
            <a:endParaRPr lang="en-US" sz="3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7415" y="5896708"/>
            <a:ext cx="165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(a) was</a:t>
            </a:r>
            <a:endParaRPr lang="en-US" sz="32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0369" y="5896708"/>
            <a:ext cx="254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(b) wanted</a:t>
            </a:r>
            <a:endParaRPr lang="en-US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6145" y="5936220"/>
            <a:ext cx="18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(c) style</a:t>
            </a:r>
            <a:endParaRPr lang="en-US" sz="3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8344" y="5936220"/>
            <a:ext cx="202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(d) jungle</a:t>
            </a:r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6112" y="5936220"/>
            <a:ext cx="173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(e) way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06680"/>
            <a:ext cx="6065520" cy="4035112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-13693" y="2118360"/>
            <a:ext cx="6140173" cy="473020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3961" y="3489960"/>
            <a:ext cx="457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moral of the story?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126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Work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7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51842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74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6062" y="1748135"/>
            <a:ext cx="77606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Class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: Six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Subject: English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Time: 40</a:t>
            </a: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74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631" y="187569"/>
            <a:ext cx="508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Look at the pictures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74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3978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8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F8A61D-F3E2-470F-BDFB-3822027FE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4FF8A61D-F3E2-470F-BDFB-3822027FE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C9C1D9-9FC0-47FC-8BCF-6485EC7BF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FC9C1D9-9FC0-47FC-8BCF-6485EC7BF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F13E47-B1DE-4DAB-8921-38D29F5F0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2F13E47-B1DE-4DAB-8921-38D29F5F0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75B86-3551-4FCC-89B1-F0892297A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8275B86-3551-4FCC-89B1-F0892297A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1ED3F-1817-43A6-B767-183607E12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14B1ED3F-1817-43A6-B767-183607E12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A463F-0F9D-4052-A849-E5BC84E8B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FEA463F-0F9D-4052-A849-E5BC84E8B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C4B8B9-A4EB-4D77-BE67-996311870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C1C4B8B9-A4EB-4D77-BE67-996311870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3CA070-CE22-4E56-8D75-37E61E96D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33CA070-CE22-4E56-8D75-37E61E96D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5B67E3-AEB3-479E-BDD9-F01667890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895B67E3-AEB3-479E-BDD9-F01667890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506" y="115201"/>
            <a:ext cx="541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Look at the picture</a:t>
            </a:r>
            <a:endParaRPr lang="en-US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0" y="1307737"/>
            <a:ext cx="5298829" cy="353255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478277" y="5655659"/>
            <a:ext cx="9495693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Do you know the animal? What is it’s name and identifying mark?</a:t>
            </a:r>
            <a:endParaRPr lang="en-US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549704" y="4846629"/>
            <a:ext cx="332936" cy="411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30966" y="5070884"/>
            <a:ext cx="317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Lion: Mane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2247" y="3429000"/>
            <a:ext cx="66573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The Lion’s Mane</a:t>
            </a:r>
          </a:p>
          <a:p>
            <a:pPr algn="ctr"/>
            <a:r>
              <a:rPr 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Book Antiqua" panose="02040602050305030304" pitchFamily="18" charset="0"/>
              </a:rPr>
              <a:t>Lesson:23</a:t>
            </a:r>
            <a:endParaRPr lang="en-US" sz="7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74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9815" y="1875693"/>
            <a:ext cx="6178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28549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4813" y="783102"/>
            <a:ext cx="5633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C00000"/>
                </a:solidFill>
                <a:effectLst/>
              </a:rPr>
              <a:t>Learning outcomes</a:t>
            </a:r>
            <a:endParaRPr lang="en-US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707" y="2375095"/>
            <a:ext cx="8030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Students can 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k Antiqua" panose="02040602050305030304" pitchFamily="18" charset="0"/>
              </a:rPr>
              <a:t>Know the activities of lion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k Antiqua" panose="02040602050305030304" pitchFamily="18" charset="0"/>
              </a:rPr>
              <a:t>Know  new word’s meaning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k Antiqua" panose="02040602050305030304" pitchFamily="18" charset="0"/>
              </a:rPr>
              <a:t>Ask and answer question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8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7487" y="446875"/>
            <a:ext cx="9492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Silent Reading(go to page no.65)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4" y="1648640"/>
            <a:ext cx="8639907" cy="50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31" y="505489"/>
            <a:ext cx="538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Zebra’s Suggestion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" y="1610876"/>
            <a:ext cx="4672365" cy="28034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34534" y="2634341"/>
            <a:ext cx="1207477" cy="574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9" y="1428819"/>
            <a:ext cx="4478214" cy="2985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411" y="5435151"/>
            <a:ext cx="81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“Flap it up. That will suit you?” the Zebra said.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6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283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mnb</cp:lastModifiedBy>
  <cp:revision>62</cp:revision>
  <dcterms:created xsi:type="dcterms:W3CDTF">2019-10-29T19:32:37Z</dcterms:created>
  <dcterms:modified xsi:type="dcterms:W3CDTF">2019-11-06T07:28:26Z</dcterms:modified>
</cp:coreProperties>
</file>