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F1795-FA96-4253-97C4-7DACFA0A18C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7D513-DEB6-43B5-8786-74833DB4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4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D513-DEB6-43B5-8786-74833DB42E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4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D513-DEB6-43B5-8786-74833DB42E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4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D513-DEB6-43B5-8786-74833DB42E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2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D513-DEB6-43B5-8786-74833DB42E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E3DD-7272-4A13-A99B-5EF6BFD7A5C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AACB4-AFEE-464C-B671-4F1511D1B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E3DD-7272-4A13-A99B-5EF6BFD7A5C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ACB4-AFEE-464C-B671-4F1511D1B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E3DD-7272-4A13-A99B-5EF6BFD7A5C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ACB4-AFEE-464C-B671-4F1511D1B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E3DD-7272-4A13-A99B-5EF6BFD7A5C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AACB4-AFEE-464C-B671-4F1511D1B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E3DD-7272-4A13-A99B-5EF6BFD7A5C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ACB4-AFEE-464C-B671-4F1511D1B3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E3DD-7272-4A13-A99B-5EF6BFD7A5C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ACB4-AFEE-464C-B671-4F1511D1B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E3DD-7272-4A13-A99B-5EF6BFD7A5C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0AACB4-AFEE-464C-B671-4F1511D1B3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E3DD-7272-4A13-A99B-5EF6BFD7A5C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ACB4-AFEE-464C-B671-4F1511D1B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E3DD-7272-4A13-A99B-5EF6BFD7A5C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ACB4-AFEE-464C-B671-4F1511D1B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E3DD-7272-4A13-A99B-5EF6BFD7A5C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ACB4-AFEE-464C-B671-4F1511D1B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E3DD-7272-4A13-A99B-5EF6BFD7A5C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ACB4-AFEE-464C-B671-4F1511D1B3A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93E3DD-7272-4A13-A99B-5EF6BFD7A5C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AACB4-AFEE-464C-B671-4F1511D1B3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2939" y="-16317"/>
            <a:ext cx="2637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স্বাগতম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181600"/>
            <a:ext cx="1143000" cy="944563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447800" y="5195455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2209800" y="518160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2992582" y="5202382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3733800" y="5209309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4454236" y="5209309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5230091" y="518160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5971309" y="518160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6696595" y="518160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7467600" y="5202382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1475509" y="449580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2209800" y="449580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3006437" y="4495800"/>
            <a:ext cx="976745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3810000" y="4495800"/>
            <a:ext cx="838200" cy="921328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4468091" y="4502728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5230091" y="4454237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5971309" y="4454237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ube 21"/>
          <p:cNvSpPr/>
          <p:nvPr/>
        </p:nvSpPr>
        <p:spPr>
          <a:xfrm>
            <a:off x="6696595" y="4454237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2209800" y="381000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3020292" y="381000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3754581" y="381000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4495800" y="381000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5230091" y="381000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5985164" y="381000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992582" y="312420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3733800" y="312420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468091" y="3103418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5257800" y="3103418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3754581" y="2438400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4530437" y="2438400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236" y="6096000"/>
            <a:ext cx="7620000" cy="5847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403782"/>
            <a:ext cx="8229600" cy="4525963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2209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0" y="3276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4495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556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8915400" cy="102969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1304330"/>
            <a:ext cx="5769970" cy="4258270"/>
          </a:xfrm>
        </p:spPr>
      </p:pic>
      <p:sp>
        <p:nvSpPr>
          <p:cNvPr id="5" name="Rectangle 4"/>
          <p:cNvSpPr/>
          <p:nvPr/>
        </p:nvSpPr>
        <p:spPr>
          <a:xfrm>
            <a:off x="2971800" y="381000"/>
            <a:ext cx="2717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ধন্যবাদ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001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09800"/>
            <a:ext cx="4648200" cy="464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855031" y="1164134"/>
            <a:ext cx="4288969" cy="5509200"/>
          </a:xfrm>
          <a:prstGeom prst="rect">
            <a:avLst/>
          </a:prstGeom>
          <a:solidFill>
            <a:srgbClr val="B7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IN" sz="40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তথ্য ও উপাত্ত</a:t>
            </a:r>
          </a:p>
          <a:p>
            <a:pPr marL="0" indent="0" algn="ctr">
              <a:buNone/>
            </a:pPr>
            <a:endParaRPr lang="bn-BD" sz="36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BD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64134"/>
            <a:ext cx="4648201" cy="5201424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আজিম মেমোরিয়াল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গোসাই জোয়াইর ,টাঙ্গাইল।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০১৭১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০৫৪৯৫৫২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bn-BD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zayedabdullah14@.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endParaRPr lang="bn-BD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894056" y="1219200"/>
            <a:ext cx="6952027" cy="4525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370070" y="1663987"/>
            <a:ext cx="0" cy="2070295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21232" y="2209800"/>
            <a:ext cx="2148838" cy="139642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371600"/>
            <a:ext cx="3733800" cy="584775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স্তম্ভটি হলো মধ্য 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স্তম্ভগুলোকে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1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ব্যাখ্যা করতে পারবে।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 txBox="1">
            <a:spLocks noGrp="1"/>
          </p:cNvSpPr>
          <p:nvPr>
            <p:ph type="title"/>
          </p:nvPr>
        </p:nvSpPr>
        <p:spPr>
          <a:xfrm>
            <a:off x="0" y="431512"/>
            <a:ext cx="8709173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7058682" y="1249771"/>
            <a:ext cx="1653514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5888181" y="2362200"/>
            <a:ext cx="1170501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4594373" y="2743201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3167558" y="3410963"/>
            <a:ext cx="1328242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164898" y="3679568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062323" y="3975765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72438" y="4253091"/>
            <a:ext cx="866506" cy="7304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5720209"/>
            <a:ext cx="8181707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মানের ক্রমানুসারে সাজালে যে মান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073134"/>
            <a:ext cx="63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2323" y="4983571"/>
            <a:ext cx="84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08099" y="4782234"/>
            <a:ext cx="71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7558" y="4976643"/>
            <a:ext cx="122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৪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499822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৫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4960910"/>
            <a:ext cx="103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৬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4934634"/>
            <a:ext cx="101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৭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22184" y="2536828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  <p:bldP spid="1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661209"/>
            <a:ext cx="817418" cy="72736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96291" y="665018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17618" y="665018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665018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43400" y="665018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23609" y="644236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24600" y="639561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390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53400" y="58397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5364" y="16764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8082" y="16764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2514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1277" y="33566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356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500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644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788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932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695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458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760277" y="32766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09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055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9555" y="42291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মধ্যক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blipFill rotWithShape="1">
                <a:blip r:embed="rId2"/>
                <a:stretch>
                  <a:fillRect t="-4564" b="-4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2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971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২৩    ৯  ১৯   ১০   ২৩  ৭   ১২    ১৪    ১৫   ২০   ১৬   ১১   ২১   ১৩   ১৫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8470" y="4648200"/>
            <a:ext cx="80010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199" y="1383415"/>
            <a:ext cx="1235111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48122" y="1452693"/>
            <a:ext cx="1277549" cy="1715984"/>
            <a:chOff x="381660" y="-238601"/>
            <a:chExt cx="1277549" cy="17159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381660" y="-238601"/>
              <a:ext cx="1277549" cy="171598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83409" y="265448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60208" y="1411742"/>
            <a:ext cx="2174927" cy="1756935"/>
            <a:chOff x="3451498" y="207416"/>
            <a:chExt cx="2174927" cy="175693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4365665" y="275057"/>
              <a:ext cx="1260760" cy="168929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451498" y="207416"/>
              <a:ext cx="417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04263" y="1493441"/>
            <a:ext cx="3462657" cy="2457163"/>
            <a:chOff x="2789205" y="425084"/>
            <a:chExt cx="3462657" cy="24571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4991102" y="425084"/>
              <a:ext cx="1260760" cy="168929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789205" y="2235916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86504" y="3646702"/>
            <a:ext cx="2035571" cy="1689294"/>
            <a:chOff x="3876849" y="717449"/>
            <a:chExt cx="2035571" cy="168929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4716016" y="717449"/>
              <a:ext cx="1196404" cy="168929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10989" y="1589640"/>
            <a:ext cx="1260760" cy="1689294"/>
            <a:chOff x="3390900" y="570016"/>
            <a:chExt cx="1260760" cy="168929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57256" y="3581400"/>
            <a:ext cx="1204303" cy="1689294"/>
            <a:chOff x="3447356" y="570016"/>
            <a:chExt cx="1204303" cy="168929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447356" y="570016"/>
              <a:ext cx="1204303" cy="168929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900604" y="2056741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-1604" r="6685" b="1604"/>
          <a:stretch/>
        </p:blipFill>
        <p:spPr>
          <a:xfrm>
            <a:off x="6457257" y="1477438"/>
            <a:ext cx="1277549" cy="171598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886749" y="2134344"/>
            <a:ext cx="391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r="13879" b="3333"/>
          <a:stretch/>
        </p:blipFill>
        <p:spPr>
          <a:xfrm>
            <a:off x="457198" y="3659596"/>
            <a:ext cx="1090923" cy="16764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r="13879" b="3333"/>
          <a:stretch/>
        </p:blipFill>
        <p:spPr>
          <a:xfrm>
            <a:off x="1692309" y="3659596"/>
            <a:ext cx="1114697" cy="1676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r="13879" b="3333"/>
          <a:stretch/>
        </p:blipFill>
        <p:spPr>
          <a:xfrm>
            <a:off x="4035134" y="3627438"/>
            <a:ext cx="1125969" cy="1676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r="13879" b="3333"/>
          <a:stretch/>
        </p:blipFill>
        <p:spPr>
          <a:xfrm>
            <a:off x="5302595" y="3653149"/>
            <a:ext cx="1154662" cy="16764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388593" y="4018285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49871" y="4128702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7820" y="4128702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71280" y="3937921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77676" y="4040047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070BAF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600" b="1" dirty="0">
              <a:solidFill>
                <a:srgbClr val="070BA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77676" y="1956742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070BAF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600" b="1" dirty="0">
              <a:solidFill>
                <a:srgbClr val="070BA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3057" y="1918241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070BAF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600" b="1" dirty="0">
              <a:solidFill>
                <a:srgbClr val="070BA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199" y="5397787"/>
            <a:ext cx="8001000" cy="584775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810000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2" r="19434" b="7816"/>
          <a:stretch/>
        </p:blipFill>
        <p:spPr>
          <a:xfrm>
            <a:off x="4571998" y="457200"/>
            <a:ext cx="3930615" cy="2676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11111" b="10833"/>
          <a:stretch/>
        </p:blipFill>
        <p:spPr>
          <a:xfrm>
            <a:off x="609600" y="3155496"/>
            <a:ext cx="3810000" cy="2676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/>
          <a:stretch/>
        </p:blipFill>
        <p:spPr>
          <a:xfrm>
            <a:off x="4571998" y="3188781"/>
            <a:ext cx="3930616" cy="2643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0098" y="1623498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489774"/>
            <a:ext cx="98616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6149" y="3119786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ছাত্র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7824" y="5181600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2489775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892225"/>
            <a:ext cx="7893013" cy="523220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416</Words>
  <Application>Microsoft Office PowerPoint</Application>
  <PresentationFormat>On-screen Show (4:3)</PresentationFormat>
  <Paragraphs>141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PowerPoint Presentation</vt:lpstr>
      <vt:lpstr>PowerPoint Presentation</vt:lpstr>
      <vt:lpstr>চিহ্নিত স্তম্ভটির দুই পাশে সমান সংখ্যক স্তম্ভ আছে। </vt:lpstr>
      <vt:lpstr>PowerPoint Presentation</vt:lpstr>
      <vt:lpstr>মধ্যক হলো সংগৃহীত উপাত্তের মধ্যম মান</vt:lpstr>
      <vt:lpstr>PowerPoint Presentation</vt:lpstr>
      <vt:lpstr>একক কাজ</vt:lpstr>
      <vt:lpstr>PowerPoint Presentation</vt:lpstr>
      <vt:lpstr>PowerPoint Presentation</vt:lpstr>
      <vt:lpstr>জোড়ায় কাজ</vt:lpstr>
      <vt:lpstr>মূল্যায়ন</vt:lpstr>
      <vt:lpstr>বাড়ির কাজ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19</cp:revision>
  <dcterms:created xsi:type="dcterms:W3CDTF">2019-11-06T06:41:29Z</dcterms:created>
  <dcterms:modified xsi:type="dcterms:W3CDTF">2019-11-07T03:24:55Z</dcterms:modified>
</cp:coreProperties>
</file>