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64" r:id="rId11"/>
    <p:sldId id="265" r:id="rId12"/>
    <p:sldId id="269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0249-AC4B-486C-93FE-BD0E99067D70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43BDB-0469-44F4-AC78-B996A1ED3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66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43BDB-0469-44F4-AC78-B996A1ED39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71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43BDB-0469-44F4-AC78-B996A1ED39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AE277-4818-4391-90E9-95EE5687133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ECEEE-E439-4165-948D-827B7C86C5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/>
              <a:t>স্বাগতম</a:t>
            </a:r>
            <a:endParaRPr lang="en-US" sz="8800" dirty="0"/>
          </a:p>
        </p:txBody>
      </p:sp>
      <p:pic>
        <p:nvPicPr>
          <p:cNvPr id="6" name="Picture 5" descr="3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124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895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785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86200"/>
            <a:ext cx="4428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কবির সব সময় কাকে মনে পড়ে?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 মাইকেল মধুসূদন দত্ত কত খ্রিষ্টাব্দে জন্মগ্রহন করেন?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810000"/>
            <a:ext cx="331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কপোতাক্ষ নদের কথা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2209800"/>
            <a:ext cx="2281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১৮২৪ খ্রিষ্টাব্দে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2286000"/>
            <a:ext cx="1600200" cy="241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62400" y="3962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029200"/>
            <a:ext cx="5445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কপোতাক্ষ নদ কোন জাতীয় কবিতা?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724401" y="5105401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5029200"/>
            <a:ext cx="28648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সনেট / চতুর্দশপদী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কবিতা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36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“দুগ্ধ – স্রোতোরূপী তুমি জন্মভূমি-স্তনে’’ এই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উক্তিটি বিশ্লেষণ কর 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962400"/>
            <a:ext cx="4703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সনেটের কয়েকটি বৈশিষ্ট্য লিখ?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75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04800"/>
            <a:ext cx="655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কবির স্নেহের তৃষ্ণা একমাত্র কপোতাক্ষের জলেই মিটে। মায়ের দুগ্ধ ছাড়া যেমন সন্তানের তৃষ্ণা মেটেনা। তেমনি কপোতাক্ষ নদের সানিদ্ধ ছাড়া কবির তৃষ্ণা মেটেনা।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2688" y="3124200"/>
            <a:ext cx="49407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সনেটের বৈশিষ্ট্যগুলো নিম্নরুপঃ-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সনেট হবে ১৪ লাইন বিশিষ্ট্য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প্রত্যেক লাইনে ১৪ টি বর্ণ থাকবে।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সনেট দুটি অংশ বিভক্ত।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প্রথম ৮ লাইনকে অষ্টক বলে।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দ্বীতিয় ৬ লাইনকে ষষ্টক/ ষটক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59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1999"/>
            <a:ext cx="235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মূ্ল্যায়ণ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226474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কবি মাইকেল মধূসুদন দত্ত রচিত দুটি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নাটকের নাম বল?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352800"/>
            <a:ext cx="4485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‘স্নেহের তৃষা’ বলতে কি বোঝ?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038600"/>
            <a:ext cx="5828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মাইকেল মধুসূদন দত্তের অমর কীর্তি কি?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98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3438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তোমার নিকটবর্তী নদী বা খাল সম্পর্কে ২০০ শব্দের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মধ্যে একটি রচনা লিখ।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91440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047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2545" y="2967335"/>
            <a:ext cx="351891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84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0"/>
            <a:ext cx="5638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আব্দুল মালেক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 শিক্ষক (কম্পিউটার)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সুখারী বাজার ইসলামিয়া দাখিল মাদ্‌রাসা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আটপাড়া, নেত্রকোনা।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০১৭১৯৭১৯৮০৬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ই-মেইল: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mdmalek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NikoshBAN" pitchFamily="2" charset="0"/>
              </a:rPr>
              <a:t>163@gmail.com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2860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৯ম শ্রেনী</a:t>
            </a:r>
          </a:p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</a:p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L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81000"/>
            <a:ext cx="1408176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09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88111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642" y="2286000"/>
            <a:ext cx="89883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 মাইকেল মধূসুদন দত্তের পরিচয় বর্ণনা করতে পারবে।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কবিতাটি আদর্শরুপে পাঠ করতে পারবে।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কবিতাটির কঠিন কঠিন শব্দের অর্থ বলতে পারবে।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কবিতাটির মুলভাব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156938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kopotakkho-no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52857" cy="75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32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কপোতাক্ষ নদ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2514600"/>
            <a:ext cx="3472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মাইকেল </a:t>
            </a:r>
            <a:r>
              <a:rPr lang="bn-BD" sz="4000" b="1" smtClean="0">
                <a:latin typeface="NikoshBAN" pitchFamily="2" charset="0"/>
                <a:cs typeface="NikoshBAN" pitchFamily="2" charset="0"/>
              </a:rPr>
              <a:t>মধুসূদন দত্ত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20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MichaelMadhusudanDat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96956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990600"/>
            <a:ext cx="3887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¥ -- 2 5 †k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Rvbyqvix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1824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wLªóvã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048000"/>
            <a:ext cx="29546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weL¨vZ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Kve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MÖš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’¨</a:t>
            </a:r>
          </a:p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gNbv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_ e`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724400"/>
            <a:ext cx="33185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-- 29 †k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1873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cs typeface="SutonnyMJ" pitchFamily="2" charset="0"/>
              </a:rPr>
              <a:t>wLªóvã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68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ko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68294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356919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91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143000"/>
            <a:ext cx="5562600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00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600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সতত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4981" y="1603176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সর্বদা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43840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বিরলে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4981" y="2486322"/>
            <a:ext cx="2523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একান্ত নিরিবিলিতে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429000"/>
            <a:ext cx="1133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নিশা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336" y="3484126"/>
            <a:ext cx="748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রাত্রি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4343400"/>
            <a:ext cx="774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ভ্রান্তি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196" y="4203412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ভুল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609600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3899" y="563880"/>
            <a:ext cx="988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14600" y="749587"/>
            <a:ext cx="1828800" cy="10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630563" y="1740188"/>
            <a:ext cx="1789038" cy="8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667000" y="2590800"/>
            <a:ext cx="1609441" cy="99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38185" y="3638981"/>
            <a:ext cx="1781416" cy="8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668665" y="4558879"/>
            <a:ext cx="1789036" cy="69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43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265</Words>
  <Application>Microsoft Office PowerPoint</Application>
  <PresentationFormat>On-screen Show (4:3)</PresentationFormat>
  <Paragraphs>66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JS COMPUTER</cp:lastModifiedBy>
  <cp:revision>101</cp:revision>
  <dcterms:created xsi:type="dcterms:W3CDTF">2013-02-24T05:52:06Z</dcterms:created>
  <dcterms:modified xsi:type="dcterms:W3CDTF">2019-11-06T17:49:59Z</dcterms:modified>
</cp:coreProperties>
</file>