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79" r:id="rId8"/>
    <p:sldId id="278" r:id="rId9"/>
    <p:sldId id="281" r:id="rId10"/>
    <p:sldId id="264" r:id="rId11"/>
    <p:sldId id="267" r:id="rId12"/>
    <p:sldId id="282" r:id="rId13"/>
    <p:sldId id="277" r:id="rId14"/>
    <p:sldId id="283" r:id="rId15"/>
    <p:sldId id="280" r:id="rId16"/>
    <p:sldId id="284" r:id="rId17"/>
    <p:sldId id="269" r:id="rId18"/>
    <p:sldId id="271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FC4B4-3BDA-4C03-9E6A-063B2C6BFA58}" type="doc">
      <dgm:prSet loTypeId="urn:microsoft.com/office/officeart/2011/layout/HexagonRadial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5D500D-9858-408A-8303-BDCB6F2D2AF6}">
      <dgm:prSet phldrT="[Text]" custT="1"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3600" b="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অমেরুদন্ডী প্রা</a:t>
          </a:r>
          <a:r>
            <a:rPr lang="en-US" sz="3600" b="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ণি</a:t>
          </a:r>
          <a:endParaRPr lang="en-US" sz="3600" b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044E74-F5AD-4D51-8209-149F1A18D2D8}" type="parTrans" cxnId="{BECA2455-73ED-4300-92D0-7D6EBE2E64ED}">
      <dgm:prSet/>
      <dgm:spPr/>
      <dgm:t>
        <a:bodyPr/>
        <a:lstStyle/>
        <a:p>
          <a:endParaRPr lang="en-US"/>
        </a:p>
      </dgm:t>
    </dgm:pt>
    <dgm:pt modelId="{F059D54D-6D21-48A2-87F8-362121AC3B46}" type="sibTrans" cxnId="{BECA2455-73ED-4300-92D0-7D6EBE2E64ED}">
      <dgm:prSet/>
      <dgm:spPr/>
      <dgm:t>
        <a:bodyPr/>
        <a:lstStyle/>
        <a:p>
          <a:endParaRPr lang="en-US"/>
        </a:p>
      </dgm:t>
    </dgm:pt>
    <dgm:pt modelId="{AAE6CB68-4A38-46C4-92B8-8DD2C4C7D931}">
      <dgm:prSet phldrT="[Text]" custT="1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পরিফেরা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0EA6F3-D935-4F7E-9B19-1564027C9171}" type="parTrans" cxnId="{FE676AD1-4757-490B-B101-95FA6945E6F8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74A471-78C1-4F24-A30B-7CA53C5335C8}" type="sibTrans" cxnId="{FE676AD1-4757-490B-B101-95FA6945E6F8}">
      <dgm:prSet/>
      <dgm:spPr/>
      <dgm:t>
        <a:bodyPr/>
        <a:lstStyle/>
        <a:p>
          <a:endParaRPr lang="en-US"/>
        </a:p>
      </dgm:t>
    </dgm:pt>
    <dgm:pt modelId="{26C0DFFC-DE61-4BD6-812D-FEF58718E4C6}">
      <dgm:prSet phldrT="[Text]" custT="1"/>
      <dgm:spPr>
        <a:solidFill>
          <a:schemeClr val="accent5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অ্যানিলিডা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2E4A6A-7D51-49DF-82D7-FCBAF3C80CFF}" type="parTrans" cxnId="{E98C4533-6992-43DD-8453-D71A67F8CAA6}">
      <dgm:prSet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0AF820-AA3B-457C-946D-7190AE37C7C2}" type="sibTrans" cxnId="{E98C4533-6992-43DD-8453-D71A67F8CAA6}">
      <dgm:prSet/>
      <dgm:spPr/>
      <dgm:t>
        <a:bodyPr/>
        <a:lstStyle/>
        <a:p>
          <a:endParaRPr lang="en-US"/>
        </a:p>
      </dgm:t>
    </dgm:pt>
    <dgm:pt modelId="{FA8209A3-CE95-4EB1-A62C-4FEFB863F6F1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D54D98A-CC92-439D-99DD-A1E737D6A034}" type="parTrans" cxnId="{5AABC012-93F3-48DC-8973-1A988E661095}">
      <dgm:prSet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3808EE-C15A-487C-B1E9-FDC27828B085}" type="sibTrans" cxnId="{5AABC012-93F3-48DC-8973-1A988E661095}">
      <dgm:prSet/>
      <dgm:spPr/>
      <dgm:t>
        <a:bodyPr/>
        <a:lstStyle/>
        <a:p>
          <a:endParaRPr lang="en-US"/>
        </a:p>
      </dgm:t>
    </dgm:pt>
    <dgm:pt modelId="{122D312A-5FE6-46E6-B511-B4C3997C3C88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CEDE19A-F93F-4F4A-914F-95D684942F55}" type="parTrans" cxnId="{2EC6A694-7821-4FF9-A86F-9D0AE5B0BAD5}">
      <dgm:prSet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3A518A-E603-474F-B98E-CAD12A7EA1EE}" type="sibTrans" cxnId="{2EC6A694-7821-4FF9-A86F-9D0AE5B0BAD5}">
      <dgm:prSet/>
      <dgm:spPr/>
      <dgm:t>
        <a:bodyPr/>
        <a:lstStyle/>
        <a:p>
          <a:endParaRPr lang="en-US"/>
        </a:p>
      </dgm:t>
    </dgm:pt>
    <dgm:pt modelId="{09F8F3A8-4EA2-482D-98E3-BF6CE86113F3}">
      <dgm:prSet custT="1"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আর্থ্রোপোডা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6F7561-D84D-4D16-89BD-26DFC1D09F35}" type="parTrans" cxnId="{34BCD4A1-C480-4625-B26C-38A713649533}">
      <dgm:prSet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9E4FB3-27EF-44D9-8AD3-704831D5353F}" type="sibTrans" cxnId="{34BCD4A1-C480-4625-B26C-38A713649533}">
      <dgm:prSet/>
      <dgm:spPr/>
      <dgm:t>
        <a:bodyPr/>
        <a:lstStyle/>
        <a:p>
          <a:endParaRPr lang="en-US"/>
        </a:p>
      </dgm:t>
    </dgm:pt>
    <dgm:pt modelId="{3708F97E-EEA7-4CCF-9BDC-B8B55D2399E3}">
      <dgm:prSet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নিডারিয়া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FDEE6A-5CE8-43CC-981F-80A47429FDD7}" type="parTrans" cxnId="{4D78ADEE-9332-4918-9DF8-101C1BD06750}">
      <dgm:prSet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B49564-E8DA-4BF2-BB61-5670CA7160A6}" type="sibTrans" cxnId="{4D78ADEE-9332-4918-9DF8-101C1BD06750}">
      <dgm:prSet/>
      <dgm:spPr/>
      <dgm:t>
        <a:bodyPr/>
        <a:lstStyle/>
        <a:p>
          <a:endParaRPr lang="en-US"/>
        </a:p>
      </dgm:t>
    </dgm:pt>
    <dgm:pt modelId="{4696DD87-974B-4BF9-866B-6383396D310C}">
      <dgm:prSet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নেমাটোডা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A14B25-9F0D-4CF6-A7A3-B44E4E127B38}" type="parTrans" cxnId="{2A9E3811-6974-4EC4-A349-2DC903E8A9C7}">
      <dgm:prSet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66B560-7AF8-4EA8-BA48-C3DD436C4749}" type="sibTrans" cxnId="{2A9E3811-6974-4EC4-A349-2DC903E8A9C7}">
      <dgm:prSet/>
      <dgm:spPr/>
      <dgm:t>
        <a:bodyPr/>
        <a:lstStyle/>
        <a:p>
          <a:endParaRPr lang="en-US"/>
        </a:p>
      </dgm:t>
    </dgm:pt>
    <dgm:pt modelId="{D794C00E-84C2-4233-A00B-81CC5F0325E7}">
      <dgm:prSet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প্লাটিহেলমেনথিস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7458C5-2C7A-4325-A247-C932097B1E86}" type="parTrans" cxnId="{4459B1BD-9DD5-40CE-AAE9-E60554CB50CF}">
      <dgm:prSet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0F915E-9EB3-4B70-B694-946FF9E5DEFE}" type="sibTrans" cxnId="{4459B1BD-9DD5-40CE-AAE9-E60554CB50CF}">
      <dgm:prSet/>
      <dgm:spPr/>
      <dgm:t>
        <a:bodyPr/>
        <a:lstStyle/>
        <a:p>
          <a:endParaRPr lang="en-US"/>
        </a:p>
      </dgm:t>
    </dgm:pt>
    <dgm:pt modelId="{B6D80CF3-BB2B-4AF7-A71E-DAB49C9A56D0}" type="pres">
      <dgm:prSet presAssocID="{C63FC4B4-3BDA-4C03-9E6A-063B2C6BFA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6B058D1-9E31-4366-8FA8-A0B7350D586E}" type="pres">
      <dgm:prSet presAssocID="{5B5D500D-9858-408A-8303-BDCB6F2D2AF6}" presName="Parent" presStyleLbl="node0" presStyleIdx="0" presStyleCnt="1" custScaleX="108629" custLinFactNeighborX="-60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517D4F1-94A9-4688-A54D-5EA1B4832D53}" type="pres">
      <dgm:prSet presAssocID="{AAE6CB68-4A38-46C4-92B8-8DD2C4C7D931}" presName="Accent1" presStyleCnt="0"/>
      <dgm:spPr/>
    </dgm:pt>
    <dgm:pt modelId="{09F3A413-1D83-4CAD-A4C9-ABA310566149}" type="pres">
      <dgm:prSet presAssocID="{AAE6CB68-4A38-46C4-92B8-8DD2C4C7D931}" presName="Accent" presStyleLbl="bgShp" presStyleIdx="0" presStyleCnt="6"/>
      <dgm:spPr/>
    </dgm:pt>
    <dgm:pt modelId="{C9995A3A-A61D-4C07-BF4F-410011D95F69}" type="pres">
      <dgm:prSet presAssocID="{AAE6CB68-4A38-46C4-92B8-8DD2C4C7D931}" presName="Child1" presStyleLbl="node1" presStyleIdx="0" presStyleCnt="6" custScaleX="122584" custLinFactNeighborX="-3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3C4CB-0E98-4E4F-ADDF-D0614D3623BC}" type="pres">
      <dgm:prSet presAssocID="{3708F97E-EEA7-4CCF-9BDC-B8B55D2399E3}" presName="Accent2" presStyleCnt="0"/>
      <dgm:spPr/>
    </dgm:pt>
    <dgm:pt modelId="{F24BC170-D13D-40B8-8DC2-C5A8E6799FD2}" type="pres">
      <dgm:prSet presAssocID="{3708F97E-EEA7-4CCF-9BDC-B8B55D2399E3}" presName="Accent" presStyleLbl="bgShp" presStyleIdx="1" presStyleCnt="6"/>
      <dgm:spPr/>
    </dgm:pt>
    <dgm:pt modelId="{D8ED524F-1A83-4BCC-81A2-4CB42CBA7BC9}" type="pres">
      <dgm:prSet presAssocID="{3708F97E-EEA7-4CCF-9BDC-B8B55D2399E3}" presName="Child2" presStyleLbl="node1" presStyleIdx="1" presStyleCnt="6" custScaleX="151927" custLinFactNeighborX="28796" custLinFactNeighborY="-3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8D0CB-AC30-4F91-AA91-BD40CAC6F21F}" type="pres">
      <dgm:prSet presAssocID="{D794C00E-84C2-4233-A00B-81CC5F0325E7}" presName="Accent3" presStyleCnt="0"/>
      <dgm:spPr/>
    </dgm:pt>
    <dgm:pt modelId="{200452C3-8F87-41A7-9FA9-2DBBFFB1A420}" type="pres">
      <dgm:prSet presAssocID="{D794C00E-84C2-4233-A00B-81CC5F0325E7}" presName="Accent" presStyleLbl="bgShp" presStyleIdx="2" presStyleCnt="6"/>
      <dgm:spPr/>
    </dgm:pt>
    <dgm:pt modelId="{2BBB2590-0694-4B8C-9C35-ACDE0C731C81}" type="pres">
      <dgm:prSet presAssocID="{D794C00E-84C2-4233-A00B-81CC5F0325E7}" presName="Child3" presStyleLbl="node1" presStyleIdx="2" presStyleCnt="6" custScaleX="150678" custLinFactNeighborX="28545" custLinFactNeighborY="1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CE9D7-DA66-4188-9CE3-1CC2696D326B}" type="pres">
      <dgm:prSet presAssocID="{4696DD87-974B-4BF9-866B-6383396D310C}" presName="Accent4" presStyleCnt="0"/>
      <dgm:spPr/>
    </dgm:pt>
    <dgm:pt modelId="{D74D0203-E240-4EE6-9960-177D91796263}" type="pres">
      <dgm:prSet presAssocID="{4696DD87-974B-4BF9-866B-6383396D310C}" presName="Accent" presStyleLbl="bgShp" presStyleIdx="3" presStyleCnt="6"/>
      <dgm:spPr/>
    </dgm:pt>
    <dgm:pt modelId="{3816D934-78ED-49E1-8FE2-541C47F320B9}" type="pres">
      <dgm:prSet presAssocID="{4696DD87-974B-4BF9-866B-6383396D310C}" presName="Child4" presStyleLbl="node1" presStyleIdx="3" presStyleCnt="6" custScaleX="128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14A0A-C6DA-4F20-8ED9-887421D5FD53}" type="pres">
      <dgm:prSet presAssocID="{26C0DFFC-DE61-4BD6-812D-FEF58718E4C6}" presName="Accent5" presStyleCnt="0"/>
      <dgm:spPr/>
    </dgm:pt>
    <dgm:pt modelId="{08E73DA3-473D-4B27-B34D-F0903B3DD555}" type="pres">
      <dgm:prSet presAssocID="{26C0DFFC-DE61-4BD6-812D-FEF58718E4C6}" presName="Accent" presStyleLbl="bgShp" presStyleIdx="4" presStyleCnt="6"/>
      <dgm:spPr/>
    </dgm:pt>
    <dgm:pt modelId="{99ECBA7D-39AB-41E6-9779-4848B8D4D1E0}" type="pres">
      <dgm:prSet presAssocID="{26C0DFFC-DE61-4BD6-812D-FEF58718E4C6}" presName="Child5" presStyleLbl="node1" presStyleIdx="4" presStyleCnt="6" custScaleX="149877" custLinFactNeighborX="-28544" custLinFactNeighborY="3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95B0C-9CCA-4B35-BE33-D8B4E76867D9}" type="pres">
      <dgm:prSet presAssocID="{09F8F3A8-4EA2-482D-98E3-BF6CE86113F3}" presName="Accent6" presStyleCnt="0"/>
      <dgm:spPr/>
    </dgm:pt>
    <dgm:pt modelId="{BEE965E7-9EB3-4795-B138-D042FB84625C}" type="pres">
      <dgm:prSet presAssocID="{09F8F3A8-4EA2-482D-98E3-BF6CE86113F3}" presName="Accent" presStyleLbl="bgShp" presStyleIdx="5" presStyleCnt="6"/>
      <dgm:spPr/>
    </dgm:pt>
    <dgm:pt modelId="{AE120307-7186-400D-961D-69C4BE8E0EB4}" type="pres">
      <dgm:prSet presAssocID="{09F8F3A8-4EA2-482D-98E3-BF6CE86113F3}" presName="Child6" presStyleLbl="node1" presStyleIdx="5" presStyleCnt="6" custScaleX="145442" custLinFactNeighborX="-31472" custLinFactNeighborY="-3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FDA90-3569-4F1C-8F08-9A1D7E2EA83D}" type="presOf" srcId="{26C0DFFC-DE61-4BD6-812D-FEF58718E4C6}" destId="{99ECBA7D-39AB-41E6-9779-4848B8D4D1E0}" srcOrd="0" destOrd="0" presId="urn:microsoft.com/office/officeart/2011/layout/HexagonRadial"/>
    <dgm:cxn modelId="{F279A8A2-661F-486F-BEBB-F4928E35FF74}" type="presOf" srcId="{3708F97E-EEA7-4CCF-9BDC-B8B55D2399E3}" destId="{D8ED524F-1A83-4BCC-81A2-4CB42CBA7BC9}" srcOrd="0" destOrd="0" presId="urn:microsoft.com/office/officeart/2011/layout/HexagonRadial"/>
    <dgm:cxn modelId="{FE676AD1-4757-490B-B101-95FA6945E6F8}" srcId="{5B5D500D-9858-408A-8303-BDCB6F2D2AF6}" destId="{AAE6CB68-4A38-46C4-92B8-8DD2C4C7D931}" srcOrd="0" destOrd="0" parTransId="{B80EA6F3-D935-4F7E-9B19-1564027C9171}" sibTransId="{BF74A471-78C1-4F24-A30B-7CA53C5335C8}"/>
    <dgm:cxn modelId="{4D78ADEE-9332-4918-9DF8-101C1BD06750}" srcId="{5B5D500D-9858-408A-8303-BDCB6F2D2AF6}" destId="{3708F97E-EEA7-4CCF-9BDC-B8B55D2399E3}" srcOrd="1" destOrd="0" parTransId="{F4FDEE6A-5CE8-43CC-981F-80A47429FDD7}" sibTransId="{55B49564-E8DA-4BF2-BB61-5670CA7160A6}"/>
    <dgm:cxn modelId="{96B1D623-DE79-4F31-A11B-F9B946AAD264}" type="presOf" srcId="{D794C00E-84C2-4233-A00B-81CC5F0325E7}" destId="{2BBB2590-0694-4B8C-9C35-ACDE0C731C81}" srcOrd="0" destOrd="0" presId="urn:microsoft.com/office/officeart/2011/layout/HexagonRadial"/>
    <dgm:cxn modelId="{2EC6A694-7821-4FF9-A86F-9D0AE5B0BAD5}" srcId="{5B5D500D-9858-408A-8303-BDCB6F2D2AF6}" destId="{122D312A-5FE6-46E6-B511-B4C3997C3C88}" srcOrd="7" destOrd="0" parTransId="{DCEDE19A-F93F-4F4A-914F-95D684942F55}" sibTransId="{0C3A518A-E603-474F-B98E-CAD12A7EA1EE}"/>
    <dgm:cxn modelId="{5AABC012-93F3-48DC-8973-1A988E661095}" srcId="{5B5D500D-9858-408A-8303-BDCB6F2D2AF6}" destId="{FA8209A3-CE95-4EB1-A62C-4FEFB863F6F1}" srcOrd="6" destOrd="0" parTransId="{9D54D98A-CC92-439D-99DD-A1E737D6A034}" sibTransId="{DF3808EE-C15A-487C-B1E9-FDC27828B085}"/>
    <dgm:cxn modelId="{799737F4-FAFF-423A-BD33-67EE4E06908D}" type="presOf" srcId="{09F8F3A8-4EA2-482D-98E3-BF6CE86113F3}" destId="{AE120307-7186-400D-961D-69C4BE8E0EB4}" srcOrd="0" destOrd="0" presId="urn:microsoft.com/office/officeart/2011/layout/HexagonRadial"/>
    <dgm:cxn modelId="{E98C4533-6992-43DD-8453-D71A67F8CAA6}" srcId="{5B5D500D-9858-408A-8303-BDCB6F2D2AF6}" destId="{26C0DFFC-DE61-4BD6-812D-FEF58718E4C6}" srcOrd="4" destOrd="0" parTransId="{AF2E4A6A-7D51-49DF-82D7-FCBAF3C80CFF}" sibTransId="{2E0AF820-AA3B-457C-946D-7190AE37C7C2}"/>
    <dgm:cxn modelId="{2A9E3811-6974-4EC4-A349-2DC903E8A9C7}" srcId="{5B5D500D-9858-408A-8303-BDCB6F2D2AF6}" destId="{4696DD87-974B-4BF9-866B-6383396D310C}" srcOrd="3" destOrd="0" parTransId="{20A14B25-9F0D-4CF6-A7A3-B44E4E127B38}" sibTransId="{4066B560-7AF8-4EA8-BA48-C3DD436C4749}"/>
    <dgm:cxn modelId="{34BCD4A1-C480-4625-B26C-38A713649533}" srcId="{5B5D500D-9858-408A-8303-BDCB6F2D2AF6}" destId="{09F8F3A8-4EA2-482D-98E3-BF6CE86113F3}" srcOrd="5" destOrd="0" parTransId="{B76F7561-D84D-4D16-89BD-26DFC1D09F35}" sibTransId="{B39E4FB3-27EF-44D9-8AD3-704831D5353F}"/>
    <dgm:cxn modelId="{D0951E28-6CD4-4FEC-9AB1-F66978D2CA94}" type="presOf" srcId="{C63FC4B4-3BDA-4C03-9E6A-063B2C6BFA58}" destId="{B6D80CF3-BB2B-4AF7-A71E-DAB49C9A56D0}" srcOrd="0" destOrd="0" presId="urn:microsoft.com/office/officeart/2011/layout/HexagonRadial"/>
    <dgm:cxn modelId="{BECA2455-73ED-4300-92D0-7D6EBE2E64ED}" srcId="{C63FC4B4-3BDA-4C03-9E6A-063B2C6BFA58}" destId="{5B5D500D-9858-408A-8303-BDCB6F2D2AF6}" srcOrd="0" destOrd="0" parTransId="{68044E74-F5AD-4D51-8209-149F1A18D2D8}" sibTransId="{F059D54D-6D21-48A2-87F8-362121AC3B46}"/>
    <dgm:cxn modelId="{4459B1BD-9DD5-40CE-AAE9-E60554CB50CF}" srcId="{5B5D500D-9858-408A-8303-BDCB6F2D2AF6}" destId="{D794C00E-84C2-4233-A00B-81CC5F0325E7}" srcOrd="2" destOrd="0" parTransId="{957458C5-2C7A-4325-A247-C932097B1E86}" sibTransId="{A20F915E-9EB3-4B70-B694-946FF9E5DEFE}"/>
    <dgm:cxn modelId="{8518BB81-73AA-4366-9242-79D127B44B5E}" type="presOf" srcId="{5B5D500D-9858-408A-8303-BDCB6F2D2AF6}" destId="{06B058D1-9E31-4366-8FA8-A0B7350D586E}" srcOrd="0" destOrd="0" presId="urn:microsoft.com/office/officeart/2011/layout/HexagonRadial"/>
    <dgm:cxn modelId="{B9CAE0FB-EABC-4070-ACFE-9A718CF67DC5}" type="presOf" srcId="{4696DD87-974B-4BF9-866B-6383396D310C}" destId="{3816D934-78ED-49E1-8FE2-541C47F320B9}" srcOrd="0" destOrd="0" presId="urn:microsoft.com/office/officeart/2011/layout/HexagonRadial"/>
    <dgm:cxn modelId="{43B8C1E0-CCA3-4998-BD89-1A85A28083B2}" type="presOf" srcId="{AAE6CB68-4A38-46C4-92B8-8DD2C4C7D931}" destId="{C9995A3A-A61D-4C07-BF4F-410011D95F69}" srcOrd="0" destOrd="0" presId="urn:microsoft.com/office/officeart/2011/layout/HexagonRadial"/>
    <dgm:cxn modelId="{F93D0FE4-989A-454A-BA47-FA0275FB5F0A}" type="presParOf" srcId="{B6D80CF3-BB2B-4AF7-A71E-DAB49C9A56D0}" destId="{06B058D1-9E31-4366-8FA8-A0B7350D586E}" srcOrd="0" destOrd="0" presId="urn:microsoft.com/office/officeart/2011/layout/HexagonRadial"/>
    <dgm:cxn modelId="{8CE1B228-A461-4DFC-B749-00ACBD3E8C3B}" type="presParOf" srcId="{B6D80CF3-BB2B-4AF7-A71E-DAB49C9A56D0}" destId="{5517D4F1-94A9-4688-A54D-5EA1B4832D53}" srcOrd="1" destOrd="0" presId="urn:microsoft.com/office/officeart/2011/layout/HexagonRadial"/>
    <dgm:cxn modelId="{28941276-D655-4E37-83BF-087FAE6A932A}" type="presParOf" srcId="{5517D4F1-94A9-4688-A54D-5EA1B4832D53}" destId="{09F3A413-1D83-4CAD-A4C9-ABA310566149}" srcOrd="0" destOrd="0" presId="urn:microsoft.com/office/officeart/2011/layout/HexagonRadial"/>
    <dgm:cxn modelId="{55A04832-76EC-402D-A67C-3B3EFE619CDB}" type="presParOf" srcId="{B6D80CF3-BB2B-4AF7-A71E-DAB49C9A56D0}" destId="{C9995A3A-A61D-4C07-BF4F-410011D95F69}" srcOrd="2" destOrd="0" presId="urn:microsoft.com/office/officeart/2011/layout/HexagonRadial"/>
    <dgm:cxn modelId="{FA2AACBD-101E-4DE7-B9AD-F0F685086CDA}" type="presParOf" srcId="{B6D80CF3-BB2B-4AF7-A71E-DAB49C9A56D0}" destId="{33A3C4CB-0E98-4E4F-ADDF-D0614D3623BC}" srcOrd="3" destOrd="0" presId="urn:microsoft.com/office/officeart/2011/layout/HexagonRadial"/>
    <dgm:cxn modelId="{6739B0BC-03D3-420C-BC52-C265EB1DCEC3}" type="presParOf" srcId="{33A3C4CB-0E98-4E4F-ADDF-D0614D3623BC}" destId="{F24BC170-D13D-40B8-8DC2-C5A8E6799FD2}" srcOrd="0" destOrd="0" presId="urn:microsoft.com/office/officeart/2011/layout/HexagonRadial"/>
    <dgm:cxn modelId="{98C71564-304C-4F17-8281-88A7E5D9B655}" type="presParOf" srcId="{B6D80CF3-BB2B-4AF7-A71E-DAB49C9A56D0}" destId="{D8ED524F-1A83-4BCC-81A2-4CB42CBA7BC9}" srcOrd="4" destOrd="0" presId="urn:microsoft.com/office/officeart/2011/layout/HexagonRadial"/>
    <dgm:cxn modelId="{B00D03C5-115F-4379-8407-3A0AEFEFB079}" type="presParOf" srcId="{B6D80CF3-BB2B-4AF7-A71E-DAB49C9A56D0}" destId="{8808D0CB-AC30-4F91-AA91-BD40CAC6F21F}" srcOrd="5" destOrd="0" presId="urn:microsoft.com/office/officeart/2011/layout/HexagonRadial"/>
    <dgm:cxn modelId="{18AE7479-EFDA-4ED4-8ACF-156F694F5033}" type="presParOf" srcId="{8808D0CB-AC30-4F91-AA91-BD40CAC6F21F}" destId="{200452C3-8F87-41A7-9FA9-2DBBFFB1A420}" srcOrd="0" destOrd="0" presId="urn:microsoft.com/office/officeart/2011/layout/HexagonRadial"/>
    <dgm:cxn modelId="{C4EF67DA-5967-4274-B8CA-36DB1A7DE295}" type="presParOf" srcId="{B6D80CF3-BB2B-4AF7-A71E-DAB49C9A56D0}" destId="{2BBB2590-0694-4B8C-9C35-ACDE0C731C81}" srcOrd="6" destOrd="0" presId="urn:microsoft.com/office/officeart/2011/layout/HexagonRadial"/>
    <dgm:cxn modelId="{80E98CB7-9D92-47EB-996D-185D4E4E66B8}" type="presParOf" srcId="{B6D80CF3-BB2B-4AF7-A71E-DAB49C9A56D0}" destId="{D01CE9D7-DA66-4188-9CE3-1CC2696D326B}" srcOrd="7" destOrd="0" presId="urn:microsoft.com/office/officeart/2011/layout/HexagonRadial"/>
    <dgm:cxn modelId="{B2C9738A-E26E-44EA-B38A-937351F52462}" type="presParOf" srcId="{D01CE9D7-DA66-4188-9CE3-1CC2696D326B}" destId="{D74D0203-E240-4EE6-9960-177D91796263}" srcOrd="0" destOrd="0" presId="urn:microsoft.com/office/officeart/2011/layout/HexagonRadial"/>
    <dgm:cxn modelId="{4C90CAE9-F780-40B3-8019-E3962CCC131D}" type="presParOf" srcId="{B6D80CF3-BB2B-4AF7-A71E-DAB49C9A56D0}" destId="{3816D934-78ED-49E1-8FE2-541C47F320B9}" srcOrd="8" destOrd="0" presId="urn:microsoft.com/office/officeart/2011/layout/HexagonRadial"/>
    <dgm:cxn modelId="{6372BB91-B592-4336-A177-20B226FA29BC}" type="presParOf" srcId="{B6D80CF3-BB2B-4AF7-A71E-DAB49C9A56D0}" destId="{8E614A0A-C6DA-4F20-8ED9-887421D5FD53}" srcOrd="9" destOrd="0" presId="urn:microsoft.com/office/officeart/2011/layout/HexagonRadial"/>
    <dgm:cxn modelId="{70FA67B9-DE88-4A9E-833B-458BC0EF51E7}" type="presParOf" srcId="{8E614A0A-C6DA-4F20-8ED9-887421D5FD53}" destId="{08E73DA3-473D-4B27-B34D-F0903B3DD555}" srcOrd="0" destOrd="0" presId="urn:microsoft.com/office/officeart/2011/layout/HexagonRadial"/>
    <dgm:cxn modelId="{C2B8A65D-EDEE-4D00-BA84-D1E012C0AD93}" type="presParOf" srcId="{B6D80CF3-BB2B-4AF7-A71E-DAB49C9A56D0}" destId="{99ECBA7D-39AB-41E6-9779-4848B8D4D1E0}" srcOrd="10" destOrd="0" presId="urn:microsoft.com/office/officeart/2011/layout/HexagonRadial"/>
    <dgm:cxn modelId="{C16CA17B-3F83-4327-937D-8510998EEBB8}" type="presParOf" srcId="{B6D80CF3-BB2B-4AF7-A71E-DAB49C9A56D0}" destId="{34395B0C-9CCA-4B35-BE33-D8B4E76867D9}" srcOrd="11" destOrd="0" presId="urn:microsoft.com/office/officeart/2011/layout/HexagonRadial"/>
    <dgm:cxn modelId="{31BF16B3-DF49-4D15-A345-EDB1BFD6FEDE}" type="presParOf" srcId="{34395B0C-9CCA-4B35-BE33-D8B4E76867D9}" destId="{BEE965E7-9EB3-4795-B138-D042FB84625C}" srcOrd="0" destOrd="0" presId="urn:microsoft.com/office/officeart/2011/layout/HexagonRadial"/>
    <dgm:cxn modelId="{2E95DA7D-D9DB-46D2-899A-D9A1E36C54B2}" type="presParOf" srcId="{B6D80CF3-BB2B-4AF7-A71E-DAB49C9A56D0}" destId="{AE120307-7186-400D-961D-69C4BE8E0EB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058D1-9E31-4366-8FA8-A0B7350D586E}">
      <dsp:nvSpPr>
        <dsp:cNvPr id="0" name=""/>
        <dsp:cNvSpPr/>
      </dsp:nvSpPr>
      <dsp:spPr>
        <a:xfrm>
          <a:off x="2537595" y="1713532"/>
          <a:ext cx="2365911" cy="1884035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অমেরুদন্ডী প্রা</a:t>
          </a:r>
          <a:r>
            <a:rPr lang="en-US" sz="3600" b="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ণি</a:t>
          </a:r>
          <a:endParaRPr lang="en-US" sz="3600" b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4177" y="2013414"/>
        <a:ext cx="1612747" cy="1284271"/>
      </dsp:txXfrm>
    </dsp:sp>
    <dsp:sp modelId="{F24BC170-D13D-40B8-8DC2-C5A8E6799FD2}">
      <dsp:nvSpPr>
        <dsp:cNvPr id="0" name=""/>
        <dsp:cNvSpPr/>
      </dsp:nvSpPr>
      <dsp:spPr>
        <a:xfrm>
          <a:off x="4008462" y="812148"/>
          <a:ext cx="821743" cy="70804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995A3A-A61D-4C07-BF4F-410011D95F69}">
      <dsp:nvSpPr>
        <dsp:cNvPr id="0" name=""/>
        <dsp:cNvSpPr/>
      </dsp:nvSpPr>
      <dsp:spPr>
        <a:xfrm>
          <a:off x="2578386" y="0"/>
          <a:ext cx="2187921" cy="1544091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পরিফেরা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7762" y="232452"/>
        <a:ext cx="1529169" cy="1079187"/>
      </dsp:txXfrm>
    </dsp:sp>
    <dsp:sp modelId="{200452C3-8F87-41A7-9FA9-2DBBFFB1A420}">
      <dsp:nvSpPr>
        <dsp:cNvPr id="0" name=""/>
        <dsp:cNvSpPr/>
      </dsp:nvSpPr>
      <dsp:spPr>
        <a:xfrm>
          <a:off x="4967500" y="2135807"/>
          <a:ext cx="821743" cy="70804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ED524F-1A83-4BCC-81A2-4CB42CBA7BC9}">
      <dsp:nvSpPr>
        <dsp:cNvPr id="0" name=""/>
        <dsp:cNvSpPr/>
      </dsp:nvSpPr>
      <dsp:spPr>
        <a:xfrm>
          <a:off x="4532711" y="897467"/>
          <a:ext cx="2711645" cy="154409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নিডারিয়া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05730" y="1109875"/>
        <a:ext cx="1965607" cy="1119275"/>
      </dsp:txXfrm>
    </dsp:sp>
    <dsp:sp modelId="{D74D0203-E240-4EE6-9960-177D91796263}">
      <dsp:nvSpPr>
        <dsp:cNvPr id="0" name=""/>
        <dsp:cNvSpPr/>
      </dsp:nvSpPr>
      <dsp:spPr>
        <a:xfrm>
          <a:off x="4301290" y="3629969"/>
          <a:ext cx="821743" cy="70804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BB2590-0694-4B8C-9C35-ACDE0C731C81}">
      <dsp:nvSpPr>
        <dsp:cNvPr id="0" name=""/>
        <dsp:cNvSpPr/>
      </dsp:nvSpPr>
      <dsp:spPr>
        <a:xfrm>
          <a:off x="4539377" y="2842884"/>
          <a:ext cx="2689352" cy="1544091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প্লাটিহেলমেনথিস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10539" y="3055986"/>
        <a:ext cx="1947028" cy="1117887"/>
      </dsp:txXfrm>
    </dsp:sp>
    <dsp:sp modelId="{08E73DA3-473D-4B27-B34D-F0903B3DD555}">
      <dsp:nvSpPr>
        <dsp:cNvPr id="0" name=""/>
        <dsp:cNvSpPr/>
      </dsp:nvSpPr>
      <dsp:spPr>
        <a:xfrm>
          <a:off x="2648685" y="3785068"/>
          <a:ext cx="821743" cy="70804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16D934-78ED-49E1-8FE2-541C47F320B9}">
      <dsp:nvSpPr>
        <dsp:cNvPr id="0" name=""/>
        <dsp:cNvSpPr/>
      </dsp:nvSpPr>
      <dsp:spPr>
        <a:xfrm>
          <a:off x="2591469" y="3767540"/>
          <a:ext cx="2292405" cy="1544091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নেমাটোডা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29552" y="3995262"/>
        <a:ext cx="1616239" cy="1088647"/>
      </dsp:txXfrm>
    </dsp:sp>
    <dsp:sp modelId="{BEE965E7-9EB3-4795-B138-D042FB84625C}">
      <dsp:nvSpPr>
        <dsp:cNvPr id="0" name=""/>
        <dsp:cNvSpPr/>
      </dsp:nvSpPr>
      <dsp:spPr>
        <a:xfrm>
          <a:off x="1673941" y="2461941"/>
          <a:ext cx="821743" cy="70804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ECBA7D-39AB-41E6-9779-4848B8D4D1E0}">
      <dsp:nvSpPr>
        <dsp:cNvPr id="0" name=""/>
        <dsp:cNvSpPr/>
      </dsp:nvSpPr>
      <dsp:spPr>
        <a:xfrm>
          <a:off x="246181" y="2870072"/>
          <a:ext cx="2675056" cy="1544091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অ্যানিলিডা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151" y="3083626"/>
        <a:ext cx="1935116" cy="1116983"/>
      </dsp:txXfrm>
    </dsp:sp>
    <dsp:sp modelId="{AE120307-7186-400D-961D-69C4BE8E0EB4}">
      <dsp:nvSpPr>
        <dsp:cNvPr id="0" name=""/>
        <dsp:cNvSpPr/>
      </dsp:nvSpPr>
      <dsp:spPr>
        <a:xfrm>
          <a:off x="233500" y="895343"/>
          <a:ext cx="2595898" cy="1544091"/>
        </a:xfrm>
        <a:prstGeom prst="hexagon">
          <a:avLst>
            <a:gd name="adj" fmla="val 28570"/>
            <a:gd name="vf" fmla="val 115470"/>
          </a:avLst>
        </a:prstGeom>
        <a:solidFill>
          <a:schemeClr val="accent6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আর্থ্রোপোডা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874" y="1111485"/>
        <a:ext cx="1869150" cy="1111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5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9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6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2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C5BE1-A005-4095-9CA8-F24F6EDB3B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0431F-6356-4623-80E5-89245AA3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27803" y="4456898"/>
            <a:ext cx="482957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49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147" y="594184"/>
            <a:ext cx="7360890" cy="429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60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36930" y="1075357"/>
            <a:ext cx="5900338" cy="44252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7435" y="244360"/>
            <a:ext cx="270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711" y="5623722"/>
            <a:ext cx="8068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প্রা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ণিটির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সাধারণ বৈশিষ্ট্যসমূহ বর্ণনা কর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58946" y="277940"/>
            <a:ext cx="295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প্লাটিহেলমেনথেস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336" y="894384"/>
            <a:ext cx="5320928" cy="37443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6550" y="4783690"/>
            <a:ext cx="80771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 চ্যাপ্টা, উভলিঙ্গ, বহি বা অন্তঃপরজীবী, দেহ পুরু কিউটিকল দ্বারা আবৃত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দেহে চোষক ও আংটা 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শিখা নামক অঙ্গ দিয়ে রেচন সম্পন্ন করে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পৌষ্টিকতন্ত্র অসম্পূর্ণ বা অনুপস্থিত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যকৃত কৃমি, ফিতা কৃমি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368330" y="329830"/>
            <a:ext cx="2167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নেমাটোডা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683"/>
          <a:stretch/>
        </p:blipFill>
        <p:spPr>
          <a:xfrm>
            <a:off x="1511985" y="1012330"/>
            <a:ext cx="6159179" cy="3790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1519" y="4868316"/>
            <a:ext cx="7746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 নলাকার, পুরু ত্বক দ্বারা আবৃত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পৌষ্টিকনালি, মুখ ও পায়ুছিদ্র উপস্থিত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সাধারণত একলিঙ্গ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গহবর অনাবৃত, প্রকৃত সিলোম নেই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গোল কৃমি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0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448798" y="409641"/>
            <a:ext cx="2288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অ্যানিলিডা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52" y="1152956"/>
            <a:ext cx="6296334" cy="380692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9" name="TextBox 8"/>
          <p:cNvSpPr txBox="1"/>
          <p:nvPr/>
        </p:nvSpPr>
        <p:spPr>
          <a:xfrm>
            <a:off x="799496" y="5064388"/>
            <a:ext cx="7586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নলাকার ও খন্ডায়িত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নেফ্রিডিয়া নামক রেচন অঙ্গ আছে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খন্ডে সিটা থাকে, সিটা চলাচলে সহায়তা করে।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কেঁচো, জোঁক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2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35813" y="385200"/>
            <a:ext cx="2107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654" y="4615126"/>
            <a:ext cx="794221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বিভিন্ন অঞ্চলে বিভক্ত, সন্ধি উপাঙ্গযুক্ত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একজোড়া পুঞ্জাক্ষি ও এ্যান্টেনা থাকে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কাইটিন সমৃদ্ধ শক্ত আবরণে আবৃত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দেহে রক্তপূর্ণ গহবর হিমোসিল থাকে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প্রজাপতি, চিংড়ি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7503" y="1031583"/>
            <a:ext cx="5043962" cy="355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34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798674" y="187453"/>
            <a:ext cx="1426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মলাস্কা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758" y="956894"/>
            <a:ext cx="6135825" cy="36142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9" name="TextBox 8"/>
          <p:cNvSpPr txBox="1"/>
          <p:nvPr/>
        </p:nvSpPr>
        <p:spPr>
          <a:xfrm>
            <a:off x="742007" y="4605763"/>
            <a:ext cx="80884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নরম দেহ সাধারণতঃ শক্ত খোলস দ্বারা আবৃত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পেশিবহুল পা দিয়ে চলালচল 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ফুলকা বা ফুসফুসের সাহায্যে শ্বাসকার্য চালায়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শামুক, ঝিনুক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9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212993" y="253473"/>
            <a:ext cx="300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একাইনোডার্মাটা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194" y="4616790"/>
            <a:ext cx="8347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কাঁটাযুক্ত, পাঁচটি সমান ভাগে বিভক্ত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সংবহনতন্ত্র থাকে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নালিপদের সাহায্যে চলাচল করে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অঙ্কীয় ও পৃষ্ঠদেশ নির্ণয় করা যায়, মাথা নির্ণয় করা যায় না।</a:t>
            </a:r>
          </a:p>
          <a:p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তাঁরামাছ, সমুদ্র শসা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3383" y="893861"/>
            <a:ext cx="5833257" cy="369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97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6600" y="4979043"/>
            <a:ext cx="855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 প্রা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দুইটির বৈশিষ্ট্যের তুলনা </a:t>
            </a:r>
            <a:r>
              <a:rPr lang="bn-IN" sz="5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0529" y="380199"/>
            <a:ext cx="288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19" y="1488853"/>
            <a:ext cx="3926320" cy="2899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8205" y="1488853"/>
            <a:ext cx="3976344" cy="289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65126" y="217886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2602" y="1245507"/>
            <a:ext cx="4325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হাইড্রা কোন পর্বের প্রা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63675" y="1715435"/>
            <a:ext cx="6732391" cy="1115587"/>
            <a:chOff x="458273" y="3021179"/>
            <a:chExt cx="6732391" cy="1115587"/>
          </a:xfrm>
        </p:grpSpPr>
        <p:sp>
          <p:nvSpPr>
            <p:cNvPr id="8" name="Rectangle 7"/>
            <p:cNvSpPr/>
            <p:nvPr/>
          </p:nvSpPr>
          <p:spPr>
            <a:xfrm>
              <a:off x="4241973" y="3021179"/>
              <a:ext cx="294869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একাইনোডার্মাটা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8273" y="3058947"/>
              <a:ext cx="286930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(ক)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মলাস্কা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69499" y="3551991"/>
              <a:ext cx="202331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(ঘ)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অ্যানিলিডা</a:t>
              </a:r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315003" y="2292163"/>
            <a:ext cx="205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73273" y="5808656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74812" y="5828485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4738" y="2937863"/>
            <a:ext cx="6581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আর্থ্রোপোডা-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16497" y="3345443"/>
            <a:ext cx="5008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জগতের বৃহত্তম পর্ব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452669" y="3904914"/>
            <a:ext cx="4946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পেশিবহুল পা দিয়ে চলাচল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52669" y="4426771"/>
            <a:ext cx="4908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প্রজাপতি, কাঁকড়া এ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পর্বভূক্ত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1037652" y="4980361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কোনটি 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279863" y="5355760"/>
            <a:ext cx="2909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15591" y="5420911"/>
            <a:ext cx="6186487" cy="1135549"/>
            <a:chOff x="810189" y="5667088"/>
            <a:chExt cx="6186487" cy="1135549"/>
          </a:xfrm>
        </p:grpSpPr>
        <p:sp>
          <p:nvSpPr>
            <p:cNvPr id="23" name="Rectangle 22"/>
            <p:cNvSpPr/>
            <p:nvPr/>
          </p:nvSpPr>
          <p:spPr>
            <a:xfrm>
              <a:off x="810189" y="5667088"/>
              <a:ext cx="307430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(ক) 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ও  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ii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75476" y="6205703"/>
              <a:ext cx="301437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(গ) 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ii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iii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59874" y="6217862"/>
              <a:ext cx="33368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(ঘ)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 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ii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 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iii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018664" y="326505"/>
            <a:ext cx="29431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ধন্যবাদ,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সঠিক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হয়েছে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269" y="350501"/>
            <a:ext cx="225026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আবার চেষ্টা কর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  <p:bldP spid="18" grpId="0"/>
      <p:bldP spid="19" grpId="0"/>
      <p:bldP spid="20" grpId="0"/>
      <p:bldP spid="21" grpId="0"/>
      <p:bldP spid="22" grpId="0"/>
      <p:bldP spid="26" grpId="0"/>
      <p:bldP spid="28" grpId="1" animBg="1"/>
      <p:bldP spid="28" grpId="2" animBg="1"/>
      <p:bldP spid="29" grpId="0" animBg="1"/>
      <p:bldP spid="2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58855" y="223934"/>
            <a:ext cx="3733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257" y="5191061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প্রাণিজগতের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প্রাণিই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বিশ্লেষণ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27" y="1136467"/>
            <a:ext cx="6150668" cy="405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3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35190" y="1000475"/>
            <a:ext cx="425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ইমাম জাফর 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সাদেক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মোগলবাসা দ্বি-মুখী উচ্চ বিদ্যালয়</a:t>
            </a: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 সদর, 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endParaRPr lang="en-US" sz="2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ICT4E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অ্যাম্ব্যাসেডর</a:t>
            </a:r>
            <a:endParaRPr lang="bn-IN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ফোনঃ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01716-752707</a:t>
            </a:r>
            <a:endParaRPr lang="bn-BD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ijsadeque@gmail.com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7024" y="178126"/>
            <a:ext cx="2534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3848052"/>
            <a:ext cx="38971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</a:t>
            </a:r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  <a:endParaRPr lang="bn-IN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</a:p>
          <a:p>
            <a:pPr algn="r"/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321" y="1193788"/>
            <a:ext cx="2057107" cy="23723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0414" y="3690502"/>
            <a:ext cx="2112478" cy="26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8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753" b="10519"/>
            <a:stretch/>
          </p:blipFill>
          <p:spPr>
            <a:xfrm>
              <a:off x="0" y="0"/>
              <a:ext cx="9144000" cy="6858000"/>
            </a:xfrm>
            <a:prstGeom prst="rect">
              <a:avLst/>
            </a:prstGeom>
            <a:ln w="76200">
              <a:solidFill>
                <a:schemeClr val="accent6">
                  <a:lumMod val="50000"/>
                </a:schemeClr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57" b="8191"/>
            <a:stretch/>
          </p:blipFill>
          <p:spPr>
            <a:xfrm>
              <a:off x="1099435" y="653143"/>
              <a:ext cx="6683871" cy="5551714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434206" y="3586100"/>
            <a:ext cx="601432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92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55450" y="315682"/>
            <a:ext cx="3727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6226" y="5699039"/>
            <a:ext cx="600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চিত্রগুলোতে কী দেখতে পেলে?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161" y="1121848"/>
            <a:ext cx="6490302" cy="45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1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915001" y="5098319"/>
            <a:ext cx="53610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অমেরুদন্ডী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ণি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516" y="1074658"/>
            <a:ext cx="6593980" cy="381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42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9477" y="438436"/>
            <a:ext cx="4645045" cy="1143000"/>
          </a:xfrm>
        </p:spPr>
        <p:txBody>
          <a:bodyPr>
            <a:noAutofit/>
          </a:bodyPr>
          <a:lstStyle/>
          <a:p>
            <a:pPr algn="ctr"/>
            <a:r>
              <a:rPr lang="bn-BD" sz="7200" u="sng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u="sng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6163" y="2934816"/>
            <a:ext cx="8095313" cy="2550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১। অমেরুদন্ডী প্রা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পর্বগুলোর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২। পরিফেরা পর্বের বৈশিষ্ট্য বর্ণনা করতে পারবে।</a:t>
            </a:r>
          </a:p>
          <a:p>
            <a:pPr marL="0" indent="0" algn="just">
              <a:buNone/>
            </a:pP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নেমাটোডা ও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অ্যানিলিডা পর্বের তুলনা </a:t>
            </a:r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পারবে।</a:t>
            </a:r>
            <a:endParaRPr lang="bn-IN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৪। প্রা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জগতের বৃহত্তম পর্বটি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করতে পারবে।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2643" y="2081092"/>
            <a:ext cx="487444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শিক্ষার্থীরাঃ</a:t>
            </a:r>
            <a:endParaRPr lang="en-US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0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90" y="1299518"/>
            <a:ext cx="4164321" cy="3128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411" y="1299518"/>
            <a:ext cx="4105978" cy="30062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68490" y="405296"/>
            <a:ext cx="520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কর: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478" y="4537782"/>
            <a:ext cx="2886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478" y="5339270"/>
            <a:ext cx="887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তিনটি পর্বের নাম  লিখ?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82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4670430"/>
              </p:ext>
            </p:extLst>
          </p:nvPr>
        </p:nvGraphicFramePr>
        <p:xfrm>
          <a:off x="691308" y="773184"/>
          <a:ext cx="7486040" cy="5311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884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B058D1-9E31-4366-8FA8-A0B7350D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6B058D1-9E31-4366-8FA8-A0B7350D5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F3A413-1D83-4CAD-A4C9-ABA310566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9F3A413-1D83-4CAD-A4C9-ABA3105661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995A3A-A61D-4C07-BF4F-410011D95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9995A3A-A61D-4C07-BF4F-410011D95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4BC170-D13D-40B8-8DC2-C5A8E6799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F24BC170-D13D-40B8-8DC2-C5A8E6799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ED524F-1A83-4BCC-81A2-4CB42CBA7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8ED524F-1A83-4BCC-81A2-4CB42CBA7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0452C3-8F87-41A7-9FA9-2DBBFFB1A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00452C3-8F87-41A7-9FA9-2DBBFFB1A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BB2590-0694-4B8C-9C35-ACDE0C73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2BBB2590-0694-4B8C-9C35-ACDE0C731C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4D0203-E240-4EE6-9960-177D91796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D74D0203-E240-4EE6-9960-177D91796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6D934-78ED-49E1-8FE2-541C47F32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3816D934-78ED-49E1-8FE2-541C47F32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E73DA3-473D-4B27-B34D-F0903B3DD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08E73DA3-473D-4B27-B34D-F0903B3DD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ECBA7D-39AB-41E6-9779-4848B8D4D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9ECBA7D-39AB-41E6-9779-4848B8D4D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E965E7-9EB3-4795-B138-D042FB846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BEE965E7-9EB3-4795-B138-D042FB846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120307-7186-400D-961D-69C4BE8E0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AE120307-7186-400D-961D-69C4BE8E0E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3650" y="313512"/>
            <a:ext cx="1901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988" b="11659"/>
          <a:stretch/>
        </p:blipFill>
        <p:spPr>
          <a:xfrm>
            <a:off x="1574580" y="994513"/>
            <a:ext cx="5957690" cy="34532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2930" y="4447754"/>
            <a:ext cx="8031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সরলতম বহুকোষী প্রা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দেহপ্রাচীর অসংখ্য ছিদ্রযুক্ত, এ ছিদ্রপথে পানির সাথে অক্সিজেন ও খাদ্য দেহে প্রবেশ করে।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দেহে সুগঠিত কোন কলা, অংগ ও তন্ত্র থাকে না। যেমনঃ স্পঞ্জিলা</a:t>
            </a:r>
          </a:p>
        </p:txBody>
      </p:sp>
    </p:spTree>
    <p:extLst>
      <p:ext uri="{BB962C8B-B14F-4D97-AF65-F5344CB8AC3E}">
        <p14:creationId xmlns:p14="http://schemas.microsoft.com/office/powerpoint/2010/main" val="79947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05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286745" y="280317"/>
            <a:ext cx="2715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6570"/>
          <a:stretch/>
        </p:blipFill>
        <p:spPr>
          <a:xfrm>
            <a:off x="1804376" y="1032937"/>
            <a:ext cx="5680641" cy="36815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2069" y="4792885"/>
            <a:ext cx="87913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 এক্টোডার্ম ও এন্ডডার্ম নামের দু’টি ভ্রুণীয় কোষস্তর দ্বারা গঠিত।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দেহগহবরকে সিলেন্টেরন বলে।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নিডব্লাস্টের সাহায্যে শিকার ধরা, চলা ও আত্মরক্ষা করে। যেমনঃ হাইড্রা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3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1154</TotalTime>
  <Words>489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Md. Imam Jafar Sadeque</cp:lastModifiedBy>
  <cp:revision>64</cp:revision>
  <dcterms:created xsi:type="dcterms:W3CDTF">2019-05-16T17:17:01Z</dcterms:created>
  <dcterms:modified xsi:type="dcterms:W3CDTF">2019-11-06T19:09:39Z</dcterms:modified>
</cp:coreProperties>
</file>