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8" r:id="rId3"/>
    <p:sldId id="260" r:id="rId4"/>
    <p:sldId id="259" r:id="rId5"/>
    <p:sldId id="261" r:id="rId6"/>
    <p:sldId id="262" r:id="rId7"/>
    <p:sldId id="263" r:id="rId8"/>
    <p:sldId id="278" r:id="rId9"/>
    <p:sldId id="281" r:id="rId10"/>
    <p:sldId id="264" r:id="rId11"/>
    <p:sldId id="265" r:id="rId12"/>
    <p:sldId id="267" r:id="rId13"/>
    <p:sldId id="283" r:id="rId14"/>
    <p:sldId id="277" r:id="rId15"/>
    <p:sldId id="284" r:id="rId16"/>
    <p:sldId id="269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0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2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5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9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3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2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3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3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C5BE1-A005-4095-9CA8-F24F6EDB3B9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53"/>
            <a:stretch/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64" y="576488"/>
              <a:ext cx="8146472" cy="5727330"/>
            </a:xfrm>
            <a:prstGeom prst="round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354282" y="2014763"/>
            <a:ext cx="5600700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79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7925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3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466" y="1620479"/>
            <a:ext cx="6301226" cy="4556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8810" y="153340"/>
            <a:ext cx="3890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লক্ষ্য 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443561" y="2088566"/>
            <a:ext cx="7924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অস্টিকথিস্‌ শ্রেণির প্রাণিগুলো সনাক্ত কর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1387" y="55420"/>
            <a:ext cx="3033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343" y="3608401"/>
            <a:ext cx="74398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 ব্যাঙ, ইলিশ, কুমির, হাঙ্গর, তিমি, বানর, মৃগেল, ঘুঘু, কাতল, বোয়াল, কচ্ছপ, গুইসাপ, কাঁকড়া, অজগর, চিংড়ি, রুই, দোয়েল, কৈ।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5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064327" y="179888"/>
            <a:ext cx="5090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উভচর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Amphibia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7993" y="4860321"/>
            <a:ext cx="7717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দেহ আঁইশবিহিন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ত্বক নরম, পাতলা, ভেজা ও গ্রন্থিযুক্ত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শীতল রক্তের প্রাণি, পানিতে ডিম পাড়ে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জীবন চক্রে ব্যাংঙাচি দশা দেখা 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কোলা ব্যাঙ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879" y="1436606"/>
            <a:ext cx="4783510" cy="33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221398" y="180717"/>
            <a:ext cx="4585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Reptilia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9927" y="4967388"/>
            <a:ext cx="7426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বুকে ভর দিয়ে চলে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 শুষ্ক, আঁইশযুক্ত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চার পায়ে নখরযুক্ত আঙ্গুল 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টিকটিকি, কুমির, গুইসাপ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850" y="1341407"/>
            <a:ext cx="5580606" cy="35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3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854043" y="193747"/>
            <a:ext cx="364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পক্ষীকুল (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Aves)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1268" y="4915175"/>
            <a:ext cx="7557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 পালকে আবৃত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 ডানা, দু’টি পা ও চঞ্চু আছে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 বায়ুথলিযুক্ত,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উষ্ণ রক্তের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হাড় শক্ত, হালকা ও ফাঁপা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কোকিল, দোয়েল, ঘুঘু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201" y="1535735"/>
            <a:ext cx="5743626" cy="33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2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417447" y="263685"/>
            <a:ext cx="4333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Mamalia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018" y="4579547"/>
            <a:ext cx="8091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 লোমে আবৃত, সন্তান প্রসব করে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উষ্ণ রক্তের প্রাণি, হৃৎপিণ্ড চার প্রকোষ্ঠ বিশিষ্ট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চোয়ালে বিভিন্ন ধরনের দাঁত থাকে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 মাতৃদুগ্ধ পান করে বড় 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মানুষ, বাঘ, হরিণ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619" y="1269926"/>
            <a:ext cx="5347854" cy="332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20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117" y="5058349"/>
            <a:ext cx="800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দুইটির বৈশিষ্ট্যের তুলনা </a:t>
            </a:r>
            <a:r>
              <a:rPr lang="bn-IN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8119" y="77844"/>
            <a:ext cx="2926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254" y="2202882"/>
            <a:ext cx="3699163" cy="26111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666" y="2202882"/>
            <a:ext cx="3856106" cy="261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8468" y="-34274"/>
            <a:ext cx="4014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0404" y="3173857"/>
            <a:ext cx="770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কোন শ্রেণির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 চার প্রকোষ্ট বিশিষ্ট?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308" y="3798093"/>
            <a:ext cx="735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পক্ষীকুল শ্রেণির বৈশিষ্ট্যগুলো কী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7871" y="680144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69410" y="6821269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308" y="2531839"/>
            <a:ext cx="735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রক্তবিশিষ্ট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9873" y="4499575"/>
            <a:ext cx="735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কনডিকথিস্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8855" y="125766"/>
            <a:ext cx="3733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745" y="2966853"/>
            <a:ext cx="7952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মেরুদন্ডী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প্রাণিদের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বিশ্লেষণ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39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88"/>
            <a:stretch/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6" r="5606"/>
            <a:stretch/>
          </p:blipFill>
          <p:spPr>
            <a:xfrm>
              <a:off x="373205" y="387925"/>
              <a:ext cx="8369015" cy="6054436"/>
            </a:xfrm>
            <a:prstGeom prst="round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403099" y="3488531"/>
            <a:ext cx="601432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92464" y="1194525"/>
            <a:ext cx="425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ইমাম জাফর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সাদেক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মোগলবাসা দ্বি-মুখী উচ্চ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অ্যাম্ব্যাসেডর</a:t>
            </a:r>
            <a:endParaRPr lang="bn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</a:t>
            </a:r>
          </a:p>
          <a:p>
            <a:pPr algn="r"/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ফোনঃ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01716-752707</a:t>
            </a:r>
            <a:endParaRPr lang="bn-BD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ijsadeque@gmail.com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0878" y="95729"/>
            <a:ext cx="2534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7898" y="4035399"/>
            <a:ext cx="3790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</a:t>
            </a:r>
            <a:r>
              <a:rPr lang="bn-BD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3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  <a:endParaRPr lang="bn-IN" sz="3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প্রথম</a:t>
            </a:r>
          </a:p>
          <a:p>
            <a:r>
              <a:rPr lang="bn-IN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প্রাণিজগতের </a:t>
            </a:r>
            <a:r>
              <a:rPr lang="bn-IN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348" y="1421859"/>
            <a:ext cx="1927570" cy="2222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756" y="4035399"/>
            <a:ext cx="1854360" cy="227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70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2729882" y="116585"/>
            <a:ext cx="334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3823" y="5700540"/>
            <a:ext cx="628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 কী দেখতে পেলে?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44" y="3442864"/>
            <a:ext cx="3985506" cy="2297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0862" y="1070900"/>
            <a:ext cx="4103022" cy="2211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44" y="1067346"/>
            <a:ext cx="3985506" cy="2211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4873" y="3460273"/>
            <a:ext cx="4109636" cy="229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1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607123" y="2866074"/>
            <a:ext cx="5735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মেরুদন্ডী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ণি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5159" y="0"/>
            <a:ext cx="459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42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49477" y="78213"/>
            <a:ext cx="4645045" cy="1143000"/>
          </a:xfrm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33517" y="3025785"/>
            <a:ext cx="7240669" cy="33067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মেরুদন্ডী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মেরুদন্ডী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অস্টিকথিস্‌ 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শ্রেণির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সনাক্ত করতে পারবে।</a:t>
            </a:r>
          </a:p>
          <a:p>
            <a:pPr marL="0" indent="0" algn="just">
              <a:buNone/>
            </a:pP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উভচর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সরীসৃপ শ্রেণির তুলনা 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0135" y="2284565"/>
            <a:ext cx="533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9872" y="1572920"/>
            <a:ext cx="3308654" cy="22094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69" y="1572920"/>
            <a:ext cx="3495559" cy="2115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69" y="4113569"/>
            <a:ext cx="3495559" cy="21996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872" y="4019525"/>
            <a:ext cx="3308654" cy="21996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46008" y="155215"/>
            <a:ext cx="520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99656" y="291421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 উপ-পর্বের শ্রেণিগুলোর নাম  লিখ?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4874" y="33310"/>
            <a:ext cx="3089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784763" y="138327"/>
            <a:ext cx="3343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সাইক্লোটামাটা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6" b="3245"/>
          <a:stretch/>
        </p:blipFill>
        <p:spPr>
          <a:xfrm>
            <a:off x="1698246" y="1302327"/>
            <a:ext cx="5747508" cy="35744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9663" y="4899882"/>
            <a:ext cx="7359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লম্বাটে দেহ, মুখছিদ্র গোলাকার ও চোয়ালবিহীন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আঁইশ বা পাখনা অনুপস্থিত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ফুলকাছিদ্রের সাহায্যে শ্বাস নেয়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পেট্রোমাইজন</a:t>
            </a:r>
          </a:p>
        </p:txBody>
      </p:sp>
    </p:spTree>
    <p:extLst>
      <p:ext uri="{BB962C8B-B14F-4D97-AF65-F5344CB8AC3E}">
        <p14:creationId xmlns:p14="http://schemas.microsoft.com/office/powerpoint/2010/main" val="79947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144981" y="102970"/>
            <a:ext cx="271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কন্ড্রিকথিস্‌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6" b="6013"/>
          <a:stretch/>
        </p:blipFill>
        <p:spPr>
          <a:xfrm>
            <a:off x="1507660" y="1399317"/>
            <a:ext cx="6181612" cy="34220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2618" y="4937109"/>
            <a:ext cx="8312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সমুদ্রে বাস 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কঙ্কাল তরুণাস্থিময়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দেহ প্লাকয়েড আঁইশ দ্বারা আবৃত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ফুলকাছিদ্র থাকে, কানকো থাকে 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হাঙর, হাতুড়ি মাছ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386</Words>
  <Application>Microsoft Office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Md. Imam Jafar Sadeque</cp:lastModifiedBy>
  <cp:revision>75</cp:revision>
  <dcterms:created xsi:type="dcterms:W3CDTF">2019-05-16T17:17:01Z</dcterms:created>
  <dcterms:modified xsi:type="dcterms:W3CDTF">2019-11-07T11:04:31Z</dcterms:modified>
</cp:coreProperties>
</file>