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77" r:id="rId2"/>
    <p:sldId id="256" r:id="rId3"/>
    <p:sldId id="257" r:id="rId4"/>
    <p:sldId id="258" r:id="rId5"/>
    <p:sldId id="274" r:id="rId6"/>
    <p:sldId id="275" r:id="rId7"/>
    <p:sldId id="276" r:id="rId8"/>
    <p:sldId id="26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9" r:id="rId18"/>
    <p:sldId id="270" r:id="rId19"/>
    <p:sldId id="271" r:id="rId20"/>
    <p:sldId id="26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07B5A-56C0-45F5-8112-36F8EDC95D0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E4636-E90A-4720-A03F-45A01F25C2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B91E5D-9606-4425-A327-8E1FE568030A}" type="parTrans" cxnId="{B436BC94-A33E-4A19-B79A-3AD8E56C9C24}">
      <dgm:prSet/>
      <dgm:spPr/>
      <dgm:t>
        <a:bodyPr/>
        <a:lstStyle/>
        <a:p>
          <a:endParaRPr lang="en-US"/>
        </a:p>
      </dgm:t>
    </dgm:pt>
    <dgm:pt modelId="{7957752B-961B-49BB-BE50-AA9265BDFF38}" type="sibTrans" cxnId="{B436BC94-A33E-4A19-B79A-3AD8E56C9C24}">
      <dgm:prSet/>
      <dgm:spPr/>
      <dgm:t>
        <a:bodyPr/>
        <a:lstStyle/>
        <a:p>
          <a:endParaRPr lang="en-US"/>
        </a:p>
      </dgm:t>
    </dgm:pt>
    <dgm:pt modelId="{BF25164A-F075-4B7B-8846-D37F5F4EDBF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2D240A-F139-41CD-A20C-14F2B5F994B0}" type="parTrans" cxnId="{B210F1B0-3430-4FBD-9740-3DFB19837B61}">
      <dgm:prSet/>
      <dgm:spPr/>
      <dgm:t>
        <a:bodyPr/>
        <a:lstStyle/>
        <a:p>
          <a:endParaRPr lang="en-US"/>
        </a:p>
      </dgm:t>
    </dgm:pt>
    <dgm:pt modelId="{25A612AF-E613-4CC6-822F-367F93F03BD0}" type="sibTrans" cxnId="{B210F1B0-3430-4FBD-9740-3DFB19837B61}">
      <dgm:prSet/>
      <dgm:spPr/>
      <dgm:t>
        <a:bodyPr/>
        <a:lstStyle/>
        <a:p>
          <a:endParaRPr lang="en-US"/>
        </a:p>
      </dgm:t>
    </dgm:pt>
    <dgm:pt modelId="{0084F312-9365-4122-A5F9-4F736DBDD611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বস্ত্রের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17F31C-6A09-4DF3-B4F6-18F905EF31DA}" type="parTrans" cxnId="{CF4D3BBE-2BDD-4A4F-9C7A-9109D8478F7B}">
      <dgm:prSet/>
      <dgm:spPr/>
      <dgm:t>
        <a:bodyPr/>
        <a:lstStyle/>
        <a:p>
          <a:endParaRPr lang="en-US"/>
        </a:p>
      </dgm:t>
    </dgm:pt>
    <dgm:pt modelId="{5E4BD008-B084-494B-AE3F-D9887582F20B}" type="sibTrans" cxnId="{CF4D3BBE-2BDD-4A4F-9C7A-9109D8478F7B}">
      <dgm:prSet/>
      <dgm:spPr/>
      <dgm:t>
        <a:bodyPr/>
        <a:lstStyle/>
        <a:p>
          <a:endParaRPr lang="en-US"/>
        </a:p>
      </dgm:t>
    </dgm:pt>
    <dgm:pt modelId="{D3C4E904-744C-46E2-AA67-163905AE9396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C91209-A26B-4CA4-BCC3-47B021442078}" type="parTrans" cxnId="{FFE92B2F-C3B2-412A-91BA-8D1D9B99F2B6}">
      <dgm:prSet/>
      <dgm:spPr/>
      <dgm:t>
        <a:bodyPr/>
        <a:lstStyle/>
        <a:p>
          <a:endParaRPr lang="en-US"/>
        </a:p>
      </dgm:t>
    </dgm:pt>
    <dgm:pt modelId="{7635901B-EED1-4CBC-8AB2-ACA5724432F4}" type="sibTrans" cxnId="{FFE92B2F-C3B2-412A-91BA-8D1D9B99F2B6}">
      <dgm:prSet/>
      <dgm:spPr/>
      <dgm:t>
        <a:bodyPr/>
        <a:lstStyle/>
        <a:p>
          <a:endParaRPr lang="en-US"/>
        </a:p>
      </dgm:t>
    </dgm:pt>
    <dgm:pt modelId="{08C151D7-4940-4358-9537-59106D88F1B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987413-4A5A-40E7-9879-67A13C14C3A3}" type="parTrans" cxnId="{B8097400-D556-49B0-B11B-70731E419B1F}">
      <dgm:prSet/>
      <dgm:spPr/>
      <dgm:t>
        <a:bodyPr/>
        <a:lstStyle/>
        <a:p>
          <a:endParaRPr lang="en-US"/>
        </a:p>
      </dgm:t>
    </dgm:pt>
    <dgm:pt modelId="{3DAC41FE-F1CF-45D9-BA28-96DA9C3E32D4}" type="sibTrans" cxnId="{B8097400-D556-49B0-B11B-70731E419B1F}">
      <dgm:prSet/>
      <dgm:spPr/>
      <dgm:t>
        <a:bodyPr/>
        <a:lstStyle/>
        <a:p>
          <a:endParaRPr lang="en-US"/>
        </a:p>
      </dgm:t>
    </dgm:pt>
    <dgm:pt modelId="{9FD5B683-0E25-4C67-9BE9-2D4342CC17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B6B2D-1193-4E62-BA58-F98851460BC6}" type="parTrans" cxnId="{DE27A2CB-D9AA-4669-B2E7-BD3E8B309F06}">
      <dgm:prSet/>
      <dgm:spPr/>
      <dgm:t>
        <a:bodyPr/>
        <a:lstStyle/>
        <a:p>
          <a:endParaRPr lang="en-US"/>
        </a:p>
      </dgm:t>
    </dgm:pt>
    <dgm:pt modelId="{6DD651BB-190E-4687-9C24-1C837EF044CF}" type="sibTrans" cxnId="{DE27A2CB-D9AA-4669-B2E7-BD3E8B309F06}">
      <dgm:prSet/>
      <dgm:spPr/>
      <dgm:t>
        <a:bodyPr/>
        <a:lstStyle/>
        <a:p>
          <a:endParaRPr lang="en-US"/>
        </a:p>
      </dgm:t>
    </dgm:pt>
    <dgm:pt modelId="{0C3D0DB4-C984-4C6A-A303-77E6AE21DDF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বাসস্থানের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9148B9-0489-4EF0-8ED2-724993EF9E9E}" type="parTrans" cxnId="{67FD056F-2809-48A2-95B0-FC6A1D66CC71}">
      <dgm:prSet/>
      <dgm:spPr/>
      <dgm:t>
        <a:bodyPr/>
        <a:lstStyle/>
        <a:p>
          <a:endParaRPr lang="en-US"/>
        </a:p>
      </dgm:t>
    </dgm:pt>
    <dgm:pt modelId="{21B8598B-7300-4AFE-BDA5-4C31D4E6450D}" type="sibTrans" cxnId="{67FD056F-2809-48A2-95B0-FC6A1D66CC71}">
      <dgm:prSet/>
      <dgm:spPr/>
      <dgm:t>
        <a:bodyPr/>
        <a:lstStyle/>
        <a:p>
          <a:endParaRPr lang="en-US"/>
        </a:p>
      </dgm:t>
    </dgm:pt>
    <dgm:pt modelId="{DAF35621-5A1D-42B1-B870-463538411202}" type="pres">
      <dgm:prSet presAssocID="{A5607B5A-56C0-45F5-8112-36F8EDC95D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1002C-74C3-47C2-893D-2C7B3674E07A}" type="pres">
      <dgm:prSet presAssocID="{69AE4636-E90A-4720-A03F-45A01F25C21E}" presName="centerShape" presStyleLbl="node0" presStyleIdx="0" presStyleCnt="1"/>
      <dgm:spPr/>
      <dgm:t>
        <a:bodyPr/>
        <a:lstStyle/>
        <a:p>
          <a:endParaRPr lang="en-US"/>
        </a:p>
      </dgm:t>
    </dgm:pt>
    <dgm:pt modelId="{9D7BE7D6-9761-45E5-8DBF-DE0C3EA73465}" type="pres">
      <dgm:prSet presAssocID="{442D240A-F139-41CD-A20C-14F2B5F994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C7A64C-2D18-4F01-9E9A-D4FBCCD8A000}" type="pres">
      <dgm:prSet presAssocID="{442D240A-F139-41CD-A20C-14F2B5F994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2BE7A70-ADF7-41B2-9E55-1E66C5087F75}" type="pres">
      <dgm:prSet presAssocID="{BF25164A-F075-4B7B-8846-D37F5F4EDB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45F3A-A720-47FA-9FEA-1E8A16D4FB24}" type="pres">
      <dgm:prSet presAssocID="{0517F31C-6A09-4DF3-B4F6-18F905EF31D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53D7398-488C-4DC7-A39F-1451F65287DF}" type="pres">
      <dgm:prSet presAssocID="{0517F31C-6A09-4DF3-B4F6-18F905EF31D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DA5E932-97DD-4A4A-9D1D-9E0B31CE3B70}" type="pres">
      <dgm:prSet presAssocID="{0084F312-9365-4122-A5F9-4F736DBDD6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9314A-3335-463D-8D26-E508DDF803F0}" type="pres">
      <dgm:prSet presAssocID="{A99148B9-0489-4EF0-8ED2-724993EF9E9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92F0061-2F77-46AF-99A9-113888B207DB}" type="pres">
      <dgm:prSet presAssocID="{A99148B9-0489-4EF0-8ED2-724993EF9E9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64692D1-ADF6-40CD-9C70-158AEC7428FB}" type="pres">
      <dgm:prSet presAssocID="{0C3D0DB4-C984-4C6A-A303-77E6AE21DD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C34E1-9068-491A-B6CC-65812D879BF4}" type="pres">
      <dgm:prSet presAssocID="{F51B6B2D-1193-4E62-BA58-F98851460BC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508EC13-C5BF-43C3-87F0-3FEA4D7764A8}" type="pres">
      <dgm:prSet presAssocID="{F51B6B2D-1193-4E62-BA58-F98851460BC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CB05875-B8AB-4A72-BD0A-CE85551310D7}" type="pres">
      <dgm:prSet presAssocID="{9FD5B683-0E25-4C67-9BE9-2D4342CC17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C424-9420-4B8F-A679-D7EC9830ECB4}" type="pres">
      <dgm:prSet presAssocID="{ECC91209-A26B-4CA4-BCC3-47B02144207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B9C6C85-12F4-4372-A1D0-B1FD7AA4ACA1}" type="pres">
      <dgm:prSet presAssocID="{ECC91209-A26B-4CA4-BCC3-47B02144207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18050D0-8981-494E-9007-A0DB11168B32}" type="pres">
      <dgm:prSet presAssocID="{D3C4E904-744C-46E2-AA67-163905AE93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81483-72C1-4731-9040-AC9EDD18414B}" type="pres">
      <dgm:prSet presAssocID="{7B987413-4A5A-40E7-9879-67A13C14C3A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D0053CA-2A20-4E12-8464-15D44A8B12C4}" type="pres">
      <dgm:prSet presAssocID="{7B987413-4A5A-40E7-9879-67A13C14C3A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D085B62-782E-4D95-9C3A-17ACA2A0919E}" type="pres">
      <dgm:prSet presAssocID="{08C151D7-4940-4358-9537-59106D88F1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D65F8-FE18-4B6E-B4D2-F08282A4BE3A}" type="presOf" srcId="{ECC91209-A26B-4CA4-BCC3-47B021442078}" destId="{AB9C6C85-12F4-4372-A1D0-B1FD7AA4ACA1}" srcOrd="1" destOrd="0" presId="urn:microsoft.com/office/officeart/2005/8/layout/radial5"/>
    <dgm:cxn modelId="{8F95A13A-DF3E-4017-9AB4-B8BED0E5FA02}" type="presOf" srcId="{D3C4E904-744C-46E2-AA67-163905AE9396}" destId="{818050D0-8981-494E-9007-A0DB11168B32}" srcOrd="0" destOrd="0" presId="urn:microsoft.com/office/officeart/2005/8/layout/radial5"/>
    <dgm:cxn modelId="{052D2EAD-B538-4371-9005-39AF3206EF51}" type="presOf" srcId="{0C3D0DB4-C984-4C6A-A303-77E6AE21DDFF}" destId="{464692D1-ADF6-40CD-9C70-158AEC7428FB}" srcOrd="0" destOrd="0" presId="urn:microsoft.com/office/officeart/2005/8/layout/radial5"/>
    <dgm:cxn modelId="{5719015A-A3B3-4471-9F17-587257E4B080}" type="presOf" srcId="{0517F31C-6A09-4DF3-B4F6-18F905EF31DA}" destId="{BFB45F3A-A720-47FA-9FEA-1E8A16D4FB24}" srcOrd="0" destOrd="0" presId="urn:microsoft.com/office/officeart/2005/8/layout/radial5"/>
    <dgm:cxn modelId="{B67C76D8-1489-4BA6-9C38-7B3F8971C486}" type="presOf" srcId="{69AE4636-E90A-4720-A03F-45A01F25C21E}" destId="{CAF1002C-74C3-47C2-893D-2C7B3674E07A}" srcOrd="0" destOrd="0" presId="urn:microsoft.com/office/officeart/2005/8/layout/radial5"/>
    <dgm:cxn modelId="{B8097400-D556-49B0-B11B-70731E419B1F}" srcId="{69AE4636-E90A-4720-A03F-45A01F25C21E}" destId="{08C151D7-4940-4358-9537-59106D88F1BD}" srcOrd="5" destOrd="0" parTransId="{7B987413-4A5A-40E7-9879-67A13C14C3A3}" sibTransId="{3DAC41FE-F1CF-45D9-BA28-96DA9C3E32D4}"/>
    <dgm:cxn modelId="{B436BC94-A33E-4A19-B79A-3AD8E56C9C24}" srcId="{A5607B5A-56C0-45F5-8112-36F8EDC95D0D}" destId="{69AE4636-E90A-4720-A03F-45A01F25C21E}" srcOrd="0" destOrd="0" parTransId="{1BB91E5D-9606-4425-A327-8E1FE568030A}" sibTransId="{7957752B-961B-49BB-BE50-AA9265BDFF38}"/>
    <dgm:cxn modelId="{B210F1B0-3430-4FBD-9740-3DFB19837B61}" srcId="{69AE4636-E90A-4720-A03F-45A01F25C21E}" destId="{BF25164A-F075-4B7B-8846-D37F5F4EDBFE}" srcOrd="0" destOrd="0" parTransId="{442D240A-F139-41CD-A20C-14F2B5F994B0}" sibTransId="{25A612AF-E613-4CC6-822F-367F93F03BD0}"/>
    <dgm:cxn modelId="{6EC0340C-B06F-456A-BAC1-DFCA4197F655}" type="presOf" srcId="{A5607B5A-56C0-45F5-8112-36F8EDC95D0D}" destId="{DAF35621-5A1D-42B1-B870-463538411202}" srcOrd="0" destOrd="0" presId="urn:microsoft.com/office/officeart/2005/8/layout/radial5"/>
    <dgm:cxn modelId="{CF4D3BBE-2BDD-4A4F-9C7A-9109D8478F7B}" srcId="{69AE4636-E90A-4720-A03F-45A01F25C21E}" destId="{0084F312-9365-4122-A5F9-4F736DBDD611}" srcOrd="1" destOrd="0" parTransId="{0517F31C-6A09-4DF3-B4F6-18F905EF31DA}" sibTransId="{5E4BD008-B084-494B-AE3F-D9887582F20B}"/>
    <dgm:cxn modelId="{FFE92B2F-C3B2-412A-91BA-8D1D9B99F2B6}" srcId="{69AE4636-E90A-4720-A03F-45A01F25C21E}" destId="{D3C4E904-744C-46E2-AA67-163905AE9396}" srcOrd="4" destOrd="0" parTransId="{ECC91209-A26B-4CA4-BCC3-47B021442078}" sibTransId="{7635901B-EED1-4CBC-8AB2-ACA5724432F4}"/>
    <dgm:cxn modelId="{E829D315-5C74-4C2B-A4B4-9112A5DD5EAC}" type="presOf" srcId="{442D240A-F139-41CD-A20C-14F2B5F994B0}" destId="{B5C7A64C-2D18-4F01-9E9A-D4FBCCD8A000}" srcOrd="1" destOrd="0" presId="urn:microsoft.com/office/officeart/2005/8/layout/radial5"/>
    <dgm:cxn modelId="{8AEA17BB-2381-468E-BC27-D8A70AC035F1}" type="presOf" srcId="{0084F312-9365-4122-A5F9-4F736DBDD611}" destId="{1DA5E932-97DD-4A4A-9D1D-9E0B31CE3B70}" srcOrd="0" destOrd="0" presId="urn:microsoft.com/office/officeart/2005/8/layout/radial5"/>
    <dgm:cxn modelId="{73D39E16-68CF-484B-B2E9-760AFE289C81}" type="presOf" srcId="{F51B6B2D-1193-4E62-BA58-F98851460BC6}" destId="{D508EC13-C5BF-43C3-87F0-3FEA4D7764A8}" srcOrd="1" destOrd="0" presId="urn:microsoft.com/office/officeart/2005/8/layout/radial5"/>
    <dgm:cxn modelId="{F381FF96-1EC8-4510-9786-6EF760803245}" type="presOf" srcId="{7B987413-4A5A-40E7-9879-67A13C14C3A3}" destId="{DD0053CA-2A20-4E12-8464-15D44A8B12C4}" srcOrd="1" destOrd="0" presId="urn:microsoft.com/office/officeart/2005/8/layout/radial5"/>
    <dgm:cxn modelId="{1C3088C2-0FC6-4BD2-9DB9-C00CEEA6CA50}" type="presOf" srcId="{08C151D7-4940-4358-9537-59106D88F1BD}" destId="{8D085B62-782E-4D95-9C3A-17ACA2A0919E}" srcOrd="0" destOrd="0" presId="urn:microsoft.com/office/officeart/2005/8/layout/radial5"/>
    <dgm:cxn modelId="{DE27A2CB-D9AA-4669-B2E7-BD3E8B309F06}" srcId="{69AE4636-E90A-4720-A03F-45A01F25C21E}" destId="{9FD5B683-0E25-4C67-9BE9-2D4342CC17C1}" srcOrd="3" destOrd="0" parTransId="{F51B6B2D-1193-4E62-BA58-F98851460BC6}" sibTransId="{6DD651BB-190E-4687-9C24-1C837EF044CF}"/>
    <dgm:cxn modelId="{578E8142-B4BA-4DD5-ADA3-333A56DF38F5}" type="presOf" srcId="{442D240A-F139-41CD-A20C-14F2B5F994B0}" destId="{9D7BE7D6-9761-45E5-8DBF-DE0C3EA73465}" srcOrd="0" destOrd="0" presId="urn:microsoft.com/office/officeart/2005/8/layout/radial5"/>
    <dgm:cxn modelId="{E0926A19-83E3-4AFD-9AD3-BA6272A8905E}" type="presOf" srcId="{F51B6B2D-1193-4E62-BA58-F98851460BC6}" destId="{CE0C34E1-9068-491A-B6CC-65812D879BF4}" srcOrd="0" destOrd="0" presId="urn:microsoft.com/office/officeart/2005/8/layout/radial5"/>
    <dgm:cxn modelId="{8BD87524-8847-4A51-BD90-04F3FCE5927E}" type="presOf" srcId="{9FD5B683-0E25-4C67-9BE9-2D4342CC17C1}" destId="{7CB05875-B8AB-4A72-BD0A-CE85551310D7}" srcOrd="0" destOrd="0" presId="urn:microsoft.com/office/officeart/2005/8/layout/radial5"/>
    <dgm:cxn modelId="{0230EF75-5BC9-47CB-A469-52DFEF5FBED0}" type="presOf" srcId="{7B987413-4A5A-40E7-9879-67A13C14C3A3}" destId="{66881483-72C1-4731-9040-AC9EDD18414B}" srcOrd="0" destOrd="0" presId="urn:microsoft.com/office/officeart/2005/8/layout/radial5"/>
    <dgm:cxn modelId="{67FD056F-2809-48A2-95B0-FC6A1D66CC71}" srcId="{69AE4636-E90A-4720-A03F-45A01F25C21E}" destId="{0C3D0DB4-C984-4C6A-A303-77E6AE21DDFF}" srcOrd="2" destOrd="0" parTransId="{A99148B9-0489-4EF0-8ED2-724993EF9E9E}" sibTransId="{21B8598B-7300-4AFE-BDA5-4C31D4E6450D}"/>
    <dgm:cxn modelId="{44DF65E7-DFDF-42AD-93CA-48204EE23A8E}" type="presOf" srcId="{ECC91209-A26B-4CA4-BCC3-47B021442078}" destId="{8C3AC424-9420-4B8F-A679-D7EC9830ECB4}" srcOrd="0" destOrd="0" presId="urn:microsoft.com/office/officeart/2005/8/layout/radial5"/>
    <dgm:cxn modelId="{9A24E349-D23D-4AA0-8099-981167A7A485}" type="presOf" srcId="{BF25164A-F075-4B7B-8846-D37F5F4EDBFE}" destId="{C2BE7A70-ADF7-41B2-9E55-1E66C5087F75}" srcOrd="0" destOrd="0" presId="urn:microsoft.com/office/officeart/2005/8/layout/radial5"/>
    <dgm:cxn modelId="{8E4F57D7-616C-4841-A7A3-0FDF3590EE1F}" type="presOf" srcId="{0517F31C-6A09-4DF3-B4F6-18F905EF31DA}" destId="{353D7398-488C-4DC7-A39F-1451F65287DF}" srcOrd="1" destOrd="0" presId="urn:microsoft.com/office/officeart/2005/8/layout/radial5"/>
    <dgm:cxn modelId="{749871C5-5505-471E-8E36-5B1AAD491414}" type="presOf" srcId="{A99148B9-0489-4EF0-8ED2-724993EF9E9E}" destId="{F92F0061-2F77-46AF-99A9-113888B207DB}" srcOrd="1" destOrd="0" presId="urn:microsoft.com/office/officeart/2005/8/layout/radial5"/>
    <dgm:cxn modelId="{FAFD69FB-611D-4D3F-AE67-2B9E86594B98}" type="presOf" srcId="{A99148B9-0489-4EF0-8ED2-724993EF9E9E}" destId="{DA99314A-3335-463D-8D26-E508DDF803F0}" srcOrd="0" destOrd="0" presId="urn:microsoft.com/office/officeart/2005/8/layout/radial5"/>
    <dgm:cxn modelId="{B2424573-B914-463C-97AA-5C6E74F5A98F}" type="presParOf" srcId="{DAF35621-5A1D-42B1-B870-463538411202}" destId="{CAF1002C-74C3-47C2-893D-2C7B3674E07A}" srcOrd="0" destOrd="0" presId="urn:microsoft.com/office/officeart/2005/8/layout/radial5"/>
    <dgm:cxn modelId="{B1480366-B36F-4E83-B553-B09FEE30AFCE}" type="presParOf" srcId="{DAF35621-5A1D-42B1-B870-463538411202}" destId="{9D7BE7D6-9761-45E5-8DBF-DE0C3EA73465}" srcOrd="1" destOrd="0" presId="urn:microsoft.com/office/officeart/2005/8/layout/radial5"/>
    <dgm:cxn modelId="{D396425A-F024-4A3B-8A77-709A9DD15B46}" type="presParOf" srcId="{9D7BE7D6-9761-45E5-8DBF-DE0C3EA73465}" destId="{B5C7A64C-2D18-4F01-9E9A-D4FBCCD8A000}" srcOrd="0" destOrd="0" presId="urn:microsoft.com/office/officeart/2005/8/layout/radial5"/>
    <dgm:cxn modelId="{461400F5-77B3-4E06-A028-2CB4F6092006}" type="presParOf" srcId="{DAF35621-5A1D-42B1-B870-463538411202}" destId="{C2BE7A70-ADF7-41B2-9E55-1E66C5087F75}" srcOrd="2" destOrd="0" presId="urn:microsoft.com/office/officeart/2005/8/layout/radial5"/>
    <dgm:cxn modelId="{D95EE79F-1675-4BFB-8BB6-31A6A4E52325}" type="presParOf" srcId="{DAF35621-5A1D-42B1-B870-463538411202}" destId="{BFB45F3A-A720-47FA-9FEA-1E8A16D4FB24}" srcOrd="3" destOrd="0" presId="urn:microsoft.com/office/officeart/2005/8/layout/radial5"/>
    <dgm:cxn modelId="{A3528092-F05F-4CC7-9E5C-0C00122B09F2}" type="presParOf" srcId="{BFB45F3A-A720-47FA-9FEA-1E8A16D4FB24}" destId="{353D7398-488C-4DC7-A39F-1451F65287DF}" srcOrd="0" destOrd="0" presId="urn:microsoft.com/office/officeart/2005/8/layout/radial5"/>
    <dgm:cxn modelId="{33C5432F-DE32-4711-A5A7-40D071CD11E5}" type="presParOf" srcId="{DAF35621-5A1D-42B1-B870-463538411202}" destId="{1DA5E932-97DD-4A4A-9D1D-9E0B31CE3B70}" srcOrd="4" destOrd="0" presId="urn:microsoft.com/office/officeart/2005/8/layout/radial5"/>
    <dgm:cxn modelId="{02B05AB7-A66F-4AAE-8BF9-DBD3EF08D97E}" type="presParOf" srcId="{DAF35621-5A1D-42B1-B870-463538411202}" destId="{DA99314A-3335-463D-8D26-E508DDF803F0}" srcOrd="5" destOrd="0" presId="urn:microsoft.com/office/officeart/2005/8/layout/radial5"/>
    <dgm:cxn modelId="{9EA646EF-B5F4-416F-938B-4B92B1719807}" type="presParOf" srcId="{DA99314A-3335-463D-8D26-E508DDF803F0}" destId="{F92F0061-2F77-46AF-99A9-113888B207DB}" srcOrd="0" destOrd="0" presId="urn:microsoft.com/office/officeart/2005/8/layout/radial5"/>
    <dgm:cxn modelId="{67E10850-FE38-4B24-8F6C-E96F4C47927A}" type="presParOf" srcId="{DAF35621-5A1D-42B1-B870-463538411202}" destId="{464692D1-ADF6-40CD-9C70-158AEC7428FB}" srcOrd="6" destOrd="0" presId="urn:microsoft.com/office/officeart/2005/8/layout/radial5"/>
    <dgm:cxn modelId="{BFA09BBD-1BD9-4670-9F75-5DAF290B5402}" type="presParOf" srcId="{DAF35621-5A1D-42B1-B870-463538411202}" destId="{CE0C34E1-9068-491A-B6CC-65812D879BF4}" srcOrd="7" destOrd="0" presId="urn:microsoft.com/office/officeart/2005/8/layout/radial5"/>
    <dgm:cxn modelId="{8331E999-DA3A-4389-95B9-466B0A3B4B1C}" type="presParOf" srcId="{CE0C34E1-9068-491A-B6CC-65812D879BF4}" destId="{D508EC13-C5BF-43C3-87F0-3FEA4D7764A8}" srcOrd="0" destOrd="0" presId="urn:microsoft.com/office/officeart/2005/8/layout/radial5"/>
    <dgm:cxn modelId="{CBD603D4-F17A-4881-93EB-177417AFF390}" type="presParOf" srcId="{DAF35621-5A1D-42B1-B870-463538411202}" destId="{7CB05875-B8AB-4A72-BD0A-CE85551310D7}" srcOrd="8" destOrd="0" presId="urn:microsoft.com/office/officeart/2005/8/layout/radial5"/>
    <dgm:cxn modelId="{E41C308D-488D-46D3-B132-7ECD9C5B82B5}" type="presParOf" srcId="{DAF35621-5A1D-42B1-B870-463538411202}" destId="{8C3AC424-9420-4B8F-A679-D7EC9830ECB4}" srcOrd="9" destOrd="0" presId="urn:microsoft.com/office/officeart/2005/8/layout/radial5"/>
    <dgm:cxn modelId="{5136BA68-74F3-4F0C-916E-1AF94BD4C062}" type="presParOf" srcId="{8C3AC424-9420-4B8F-A679-D7EC9830ECB4}" destId="{AB9C6C85-12F4-4372-A1D0-B1FD7AA4ACA1}" srcOrd="0" destOrd="0" presId="urn:microsoft.com/office/officeart/2005/8/layout/radial5"/>
    <dgm:cxn modelId="{F4E2123E-5996-4F2E-8228-1F60B681CB35}" type="presParOf" srcId="{DAF35621-5A1D-42B1-B870-463538411202}" destId="{818050D0-8981-494E-9007-A0DB11168B32}" srcOrd="10" destOrd="0" presId="urn:microsoft.com/office/officeart/2005/8/layout/radial5"/>
    <dgm:cxn modelId="{785E3E06-B64F-49B6-89FB-159D57333321}" type="presParOf" srcId="{DAF35621-5A1D-42B1-B870-463538411202}" destId="{66881483-72C1-4731-9040-AC9EDD18414B}" srcOrd="11" destOrd="0" presId="urn:microsoft.com/office/officeart/2005/8/layout/radial5"/>
    <dgm:cxn modelId="{B67AE443-1620-4F3E-9841-81236DD93F53}" type="presParOf" srcId="{66881483-72C1-4731-9040-AC9EDD18414B}" destId="{DD0053CA-2A20-4E12-8464-15D44A8B12C4}" srcOrd="0" destOrd="0" presId="urn:microsoft.com/office/officeart/2005/8/layout/radial5"/>
    <dgm:cxn modelId="{6CB3ED2A-56CE-42A6-A628-81BA3E6F5B78}" type="presParOf" srcId="{DAF35621-5A1D-42B1-B870-463538411202}" destId="{8D085B62-782E-4D95-9C3A-17ACA2A0919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E9D2-4A28-49F7-BD50-486D66D48AF3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6E86-AA73-4390-B667-0B2C0FA8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81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23750" r="9584" b="19167"/>
          <a:stretch/>
        </p:blipFill>
        <p:spPr>
          <a:xfrm>
            <a:off x="3243261" y="442913"/>
            <a:ext cx="5327466" cy="2828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2"/>
          <p:cNvSpPr/>
          <p:nvPr/>
        </p:nvSpPr>
        <p:spPr>
          <a:xfrm>
            <a:off x="5492656" y="3486150"/>
            <a:ext cx="850994" cy="120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12789" y="4686300"/>
            <a:ext cx="7702735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212789" y="4686300"/>
            <a:ext cx="7702735" cy="1414462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379414"/>
            <a:ext cx="5229225" cy="3486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own Arrow 5"/>
          <p:cNvSpPr/>
          <p:nvPr/>
        </p:nvSpPr>
        <p:spPr>
          <a:xfrm>
            <a:off x="5393529" y="4157661"/>
            <a:ext cx="978696" cy="120015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6497" y="5422103"/>
            <a:ext cx="7702735" cy="14144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136101" y="5716582"/>
            <a:ext cx="5343525" cy="825504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বস্ত্রের অধিকার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8" y="371475"/>
            <a:ext cx="5053012" cy="3248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Arrow 3"/>
          <p:cNvSpPr/>
          <p:nvPr/>
        </p:nvSpPr>
        <p:spPr>
          <a:xfrm>
            <a:off x="5517356" y="3920896"/>
            <a:ext cx="954882" cy="120015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14675" y="5272082"/>
            <a:ext cx="5900737" cy="14001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4145753" y="5600693"/>
            <a:ext cx="3571878" cy="700089"/>
          </a:xfrm>
          <a:prstGeom prst="foldedCorner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অধিকার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9" y="271463"/>
            <a:ext cx="5386386" cy="35843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2"/>
          <p:cNvSpPr/>
          <p:nvPr/>
        </p:nvSpPr>
        <p:spPr>
          <a:xfrm>
            <a:off x="5550693" y="4169670"/>
            <a:ext cx="1064420" cy="120015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66036" y="5435370"/>
            <a:ext cx="7702735" cy="14144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3719511" y="5749182"/>
            <a:ext cx="4491041" cy="786837"/>
          </a:xfrm>
          <a:prstGeom prst="bevel">
            <a:avLst/>
          </a:prstGeom>
          <a:scene3d>
            <a:camera prst="obliqueBottom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5750"/>
            <a:ext cx="6229350" cy="3504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2"/>
          <p:cNvSpPr/>
          <p:nvPr/>
        </p:nvSpPr>
        <p:spPr>
          <a:xfrm>
            <a:off x="5503067" y="4045539"/>
            <a:ext cx="983458" cy="120015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66036" y="5435370"/>
            <a:ext cx="7702735" cy="14144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2252659" y="5607601"/>
            <a:ext cx="7329487" cy="1242231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 অধিকার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228600"/>
            <a:ext cx="6634162" cy="3721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own Arrow 3"/>
          <p:cNvSpPr/>
          <p:nvPr/>
        </p:nvSpPr>
        <p:spPr>
          <a:xfrm>
            <a:off x="5441155" y="4158931"/>
            <a:ext cx="1045370" cy="120015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324" y="5359081"/>
            <a:ext cx="7702735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080324" y="5359080"/>
            <a:ext cx="7506584" cy="1143001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08" y="1785666"/>
            <a:ext cx="3453005" cy="4437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85851" y="600075"/>
            <a:ext cx="5205220" cy="76944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8127157">
            <a:off x="4843461" y="1758326"/>
            <a:ext cx="1057275" cy="2028825"/>
          </a:xfrm>
          <a:prstGeom prst="downArrow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1.48148E-6 L -3.95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4412" y="566042"/>
            <a:ext cx="5895326" cy="5831888"/>
            <a:chOff x="3148662" y="766067"/>
            <a:chExt cx="5895326" cy="5831888"/>
          </a:xfrm>
        </p:grpSpPr>
        <p:grpSp>
          <p:nvGrpSpPr>
            <p:cNvPr id="17" name="Group 16"/>
            <p:cNvGrpSpPr/>
            <p:nvPr/>
          </p:nvGrpSpPr>
          <p:grpSpPr>
            <a:xfrm>
              <a:off x="3148662" y="1955466"/>
              <a:ext cx="5726041" cy="4642489"/>
              <a:chOff x="3028384" y="1998915"/>
              <a:chExt cx="5726041" cy="464248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3CE6CA6-CFBB-4D3A-BBB3-5DAD380BD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8384" y="1998915"/>
                <a:ext cx="1977578" cy="252534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3" name="Picture 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49900C0-6B38-43F6-B429-EB3F4AF25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8384" y="3857625"/>
                <a:ext cx="5726041" cy="2783779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983860" y="766067"/>
              <a:ext cx="4060128" cy="2378799"/>
              <a:chOff x="4267321" y="712048"/>
              <a:chExt cx="4148018" cy="23787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26340DE-3A11-4B5F-A544-A3C9ED586BF4}"/>
                  </a:ext>
                </a:extLst>
              </p:cNvPr>
              <p:cNvSpPr/>
              <p:nvPr/>
            </p:nvSpPr>
            <p:spPr>
              <a:xfrm>
                <a:off x="4267321" y="712048"/>
                <a:ext cx="4148018" cy="2378799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91255" y="1383235"/>
                <a:ext cx="22524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 আমার সাথে একবার পড়।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67660" y="842963"/>
                <a:ext cx="962905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শ্রেণি</a:t>
                </a:r>
              </a:p>
              <a:p>
                <a:r>
                  <a:rPr lang="bn-IN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পৃষ্টা ১৬</a:t>
                </a:r>
                <a:endPara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0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175" y="1610669"/>
            <a:ext cx="1785937" cy="64633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5" y="603793"/>
            <a:ext cx="1809474" cy="998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056969" y="421269"/>
            <a:ext cx="4945953" cy="2378799"/>
            <a:chOff x="4267320" y="712048"/>
            <a:chExt cx="5053019" cy="2378799"/>
          </a:xfrm>
        </p:grpSpPr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6340DE-3A11-4B5F-A544-A3C9ED586BF4}"/>
                </a:ext>
              </a:extLst>
            </p:cNvPr>
            <p:cNvSpPr/>
            <p:nvPr/>
          </p:nvSpPr>
          <p:spPr>
            <a:xfrm>
              <a:off x="4267320" y="712048"/>
              <a:ext cx="5053019" cy="2378799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3875" y="1777901"/>
              <a:ext cx="3944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আমাদের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৬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মৌলিক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   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42390" y="857251"/>
              <a:ext cx="962905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শ্রেণি</a:t>
              </a:r>
            </a:p>
            <a:p>
              <a:r>
                <a:rPr lang="bn-IN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পৃষ্টা   ১৭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91538" y="1738299"/>
            <a:ext cx="6268966" cy="4774415"/>
            <a:chOff x="3277250" y="2083585"/>
            <a:chExt cx="6268966" cy="4774415"/>
          </a:xfrm>
        </p:grpSpPr>
        <p:pic>
          <p:nvPicPr>
            <p:cNvPr id="10" name="Pictur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3CE6CA6-CFBB-4D3A-BBB3-5DAD380B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250" y="2083585"/>
              <a:ext cx="1977578" cy="252534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49900C0-6B38-43F6-B429-EB3F4AF2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175" y="4074221"/>
              <a:ext cx="5726041" cy="2783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2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7545" y="442901"/>
            <a:ext cx="4945954" cy="2378799"/>
            <a:chOff x="4267320" y="712048"/>
            <a:chExt cx="5053020" cy="2378799"/>
          </a:xfrm>
        </p:grpSpPr>
        <p:sp>
          <p:nvSpPr>
            <p:cNvPr id="3" name="Rectangle 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6340DE-3A11-4B5F-A544-A3C9ED586BF4}"/>
                </a:ext>
              </a:extLst>
            </p:cNvPr>
            <p:cNvSpPr/>
            <p:nvPr/>
          </p:nvSpPr>
          <p:spPr>
            <a:xfrm>
              <a:off x="4267320" y="712048"/>
              <a:ext cx="5053019" cy="2378799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2783" y="1383235"/>
              <a:ext cx="4907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মৌলিক অধিকার কয়টি?</a:t>
              </a: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এদের মধ্যে কোনটি বেশি গুরুত্বপূর্ণ?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42390" y="857251"/>
              <a:ext cx="962905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শ্রেণি</a:t>
              </a:r>
            </a:p>
            <a:p>
              <a:r>
                <a:rPr lang="bn-IN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পৃষ্টা   ১৭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62950" y="1632300"/>
            <a:ext cx="6268966" cy="4774415"/>
            <a:chOff x="3277250" y="2083585"/>
            <a:chExt cx="6268966" cy="4774415"/>
          </a:xfrm>
        </p:grpSpPr>
        <p:pic>
          <p:nvPicPr>
            <p:cNvPr id="7" name="Pictur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3CE6CA6-CFBB-4D3A-BBB3-5DAD380B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250" y="2083585"/>
              <a:ext cx="1977578" cy="252534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49900C0-6B38-43F6-B429-EB3F4AF2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175" y="4074221"/>
              <a:ext cx="5726041" cy="278377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85826" y="442901"/>
            <a:ext cx="1328737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431" y="-1"/>
            <a:ext cx="12159569" cy="6858001"/>
            <a:chOff x="32431" y="0"/>
            <a:chExt cx="12159569" cy="685800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E28CE8-855E-4CBA-ADFB-65BD444E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763" y="0"/>
              <a:ext cx="9306709" cy="25431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5A91995-733F-47A0-89BE-0BC9C0593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72" y="1274733"/>
              <a:ext cx="11789228" cy="40100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4D64AE-DC6A-4EDE-8DEB-961DD91FC633}"/>
                </a:ext>
              </a:extLst>
            </p:cNvPr>
            <p:cNvGrpSpPr/>
            <p:nvPr/>
          </p:nvGrpSpPr>
          <p:grpSpPr>
            <a:xfrm>
              <a:off x="32431" y="0"/>
              <a:ext cx="1877332" cy="6858001"/>
              <a:chOff x="0" y="-59254"/>
              <a:chExt cx="1877332" cy="7015680"/>
            </a:xfrm>
          </p:grpSpPr>
          <p:sp>
            <p:nvSpPr>
              <p:cNvPr id="16" name="任意多边形 3"/>
              <p:cNvSpPr/>
              <p:nvPr/>
            </p:nvSpPr>
            <p:spPr>
              <a:xfrm>
                <a:off x="0" y="-21771"/>
                <a:ext cx="1877332" cy="6913563"/>
              </a:xfrm>
              <a:custGeom>
                <a:avLst/>
                <a:gdLst>
                  <a:gd name="connsiteX0" fmla="*/ 0 w 7362"/>
                  <a:gd name="connsiteY0" fmla="*/ 10855 h 10887"/>
                  <a:gd name="connsiteX1" fmla="*/ 24 w 7362"/>
                  <a:gd name="connsiteY1" fmla="*/ 12 h 10887"/>
                  <a:gd name="connsiteX2" fmla="*/ 7362 w 7362"/>
                  <a:gd name="connsiteY2" fmla="*/ 0 h 10887"/>
                  <a:gd name="connsiteX3" fmla="*/ 5643 w 7362"/>
                  <a:gd name="connsiteY3" fmla="*/ 10887 h 10887"/>
                  <a:gd name="connsiteX4" fmla="*/ 0 w 7362"/>
                  <a:gd name="connsiteY4" fmla="*/ 10855 h 1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2" h="10887">
                    <a:moveTo>
                      <a:pt x="0" y="10855"/>
                    </a:moveTo>
                    <a:lnTo>
                      <a:pt x="24" y="12"/>
                    </a:lnTo>
                    <a:lnTo>
                      <a:pt x="7362" y="0"/>
                    </a:lnTo>
                    <a:lnTo>
                      <a:pt x="5643" y="10887"/>
                    </a:lnTo>
                    <a:lnTo>
                      <a:pt x="0" y="1085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/>
                <a:endParaRPr lang="zh-CN" altLang="en-US" strike="noStrike" noProof="1"/>
              </a:p>
            </p:txBody>
          </p:sp>
          <p:cxnSp>
            <p:nvCxnSpPr>
              <p:cNvPr id="17" name="直接连接符 4"/>
              <p:cNvCxnSpPr>
                <a:cxnSpLocks/>
              </p:cNvCxnSpPr>
              <p:nvPr/>
            </p:nvCxnSpPr>
            <p:spPr>
              <a:xfrm flipH="1">
                <a:off x="326571" y="201159"/>
                <a:ext cx="928917" cy="6690632"/>
              </a:xfrm>
              <a:prstGeom prst="line">
                <a:avLst/>
              </a:prstGeom>
              <a:ln w="76200">
                <a:solidFill>
                  <a:srgbClr val="2339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图片 6" descr="1 (3)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0000">
                <a:off x="345696" y="-59254"/>
                <a:ext cx="1530350" cy="4123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" name="图片 5" descr="1 (3)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60000">
                <a:off x="136365" y="2122082"/>
                <a:ext cx="1733550" cy="4834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716" y="3871489"/>
              <a:ext cx="754251" cy="7888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1564" y="1423987"/>
              <a:ext cx="754251" cy="78888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82442" y="4502409"/>
              <a:ext cx="9352258" cy="2263647"/>
              <a:chOff x="1582442" y="4502409"/>
              <a:chExt cx="9352258" cy="2263647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EEB537F-516A-4E73-90A0-DEB80BA59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85" t="18471" r="21921" b="44810"/>
              <a:stretch/>
            </p:blipFill>
            <p:spPr>
              <a:xfrm>
                <a:off x="1582442" y="5238980"/>
                <a:ext cx="3208427" cy="152707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EEB537F-516A-4E73-90A0-DEB80BA59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85" t="18471" r="21921" b="44810"/>
              <a:stretch/>
            </p:blipFill>
            <p:spPr>
              <a:xfrm flipH="1">
                <a:off x="7490663" y="5238980"/>
                <a:ext cx="3444037" cy="1527076"/>
              </a:xfrm>
              <a:prstGeom prst="rect">
                <a:avLst/>
              </a:prstGeom>
            </p:spPr>
          </p:pic>
          <p:pic>
            <p:nvPicPr>
              <p:cNvPr id="12" name="图片 6" descr="1 (1)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4CD09E6-8026-4C02-9A9D-3C8C7E429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2631797" y="4502409"/>
                <a:ext cx="7686675" cy="2101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09763" y="5895861"/>
                <a:ext cx="754251" cy="78888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4221" y="5895861"/>
                <a:ext cx="754251" cy="788888"/>
              </a:xfrm>
              <a:prstGeom prst="rect">
                <a:avLst/>
              </a:prstGeom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91" y="251567"/>
            <a:ext cx="1343025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339" y="596900"/>
            <a:ext cx="2780843" cy="180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5197" y="2600325"/>
            <a:ext cx="214312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75" y="3308211"/>
            <a:ext cx="7300913" cy="132343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সমাজের ৬ টি মৌলিক অধিকার সম্পর্কে জেনে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4719" y="439096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4856"/>
            <a:ext cx="12192000" cy="2083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52" y="2131398"/>
            <a:ext cx="5606668" cy="280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6683703" y="5291141"/>
            <a:ext cx="1320232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4604937" y="5377721"/>
            <a:ext cx="1102627" cy="877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8858698" y="5070684"/>
            <a:ext cx="1125794" cy="895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0" y="3476773"/>
            <a:ext cx="3281927" cy="33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86125" y="257175"/>
            <a:ext cx="4586288" cy="11287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সহ 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857376" y="2343149"/>
            <a:ext cx="5100638" cy="39862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কালাম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সুরংগল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01917867646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r="60960" b="8958"/>
          <a:stretch/>
        </p:blipFill>
        <p:spPr>
          <a:xfrm>
            <a:off x="8592737" y="1714499"/>
            <a:ext cx="3165875" cy="4486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2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00199" y="2486025"/>
            <a:ext cx="4557714" cy="322897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সমাজে আমাদের অধিকার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২০/১০/১৯</a:t>
            </a:r>
          </a:p>
        </p:txBody>
      </p:sp>
      <p:sp>
        <p:nvSpPr>
          <p:cNvPr id="3" name="Wave 2"/>
          <p:cNvSpPr/>
          <p:nvPr/>
        </p:nvSpPr>
        <p:spPr>
          <a:xfrm>
            <a:off x="2214563" y="500062"/>
            <a:ext cx="4371975" cy="13144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 পরিচিতি</a:t>
            </a:r>
            <a:endParaRPr lang="en-US" sz="4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26" y="2137857"/>
            <a:ext cx="2848373" cy="3620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09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6" y="428627"/>
            <a:ext cx="5991227" cy="3894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1685924" y="5286375"/>
            <a:ext cx="8429625" cy="1285875"/>
          </a:xfrm>
          <a:prstGeom prst="fram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ছবিটিতে কি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পাচ্ছ?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729288" y="4529138"/>
            <a:ext cx="657225" cy="75723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4424362" y="1171577"/>
            <a:ext cx="3462338" cy="343709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214313" y="357189"/>
            <a:ext cx="3143250" cy="814388"/>
          </a:xfrm>
          <a:prstGeom prst="flowChartTerminator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62211" y="4930137"/>
            <a:ext cx="6557963" cy="1184913"/>
            <a:chOff x="2486025" y="4201475"/>
            <a:chExt cx="6557963" cy="1184913"/>
          </a:xfrm>
        </p:grpSpPr>
        <p:sp>
          <p:nvSpPr>
            <p:cNvPr id="6" name="TextBox 5"/>
            <p:cNvSpPr txBox="1"/>
            <p:nvPr/>
          </p:nvSpPr>
          <p:spPr>
            <a:xfrm>
              <a:off x="3257550" y="4386263"/>
              <a:ext cx="5314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সমাজে আমাদের অধিকার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486025" y="4201475"/>
              <a:ext cx="6557963" cy="118491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6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CE6CA6-CFBB-4D3A-BBB3-5DAD380BD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988"/>
            <a:ext cx="3100388" cy="33718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Cloud Callout 8"/>
          <p:cNvSpPr/>
          <p:nvPr/>
        </p:nvSpPr>
        <p:spPr>
          <a:xfrm>
            <a:off x="3886200" y="300038"/>
            <a:ext cx="8129588" cy="3757612"/>
          </a:xfrm>
          <a:prstGeom prst="cloudCallout">
            <a:avLst>
              <a:gd name="adj1" fmla="val -68708"/>
              <a:gd name="adj2" fmla="val 4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 শিশুর কয়েকটি মৌলিক অধিকার সম্পর্কে জানবে।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 শিশু নিজের অধিকার সম্পর্কে সচেতন হবে ও অন্যের অধিকারের প্রতি শ্রদ্ধাশীল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8" y="414339"/>
            <a:ext cx="6374421" cy="4143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1643062" y="4957762"/>
            <a:ext cx="8429625" cy="1285875"/>
          </a:xfrm>
          <a:prstGeom prst="fram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মৌলিক অধিকার ৬ টি।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3197901"/>
              </p:ext>
            </p:extLst>
          </p:nvPr>
        </p:nvGraphicFramePr>
        <p:xfrm>
          <a:off x="2043113" y="200026"/>
          <a:ext cx="9201150" cy="578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2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F1002C-74C3-47C2-893D-2C7B3674E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AF1002C-74C3-47C2-893D-2C7B3674E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AF1002C-74C3-47C2-893D-2C7B3674E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AF1002C-74C3-47C2-893D-2C7B3674E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7BE7D6-9761-45E5-8DBF-DE0C3EA7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D7BE7D6-9761-45E5-8DBF-DE0C3EA7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D7BE7D6-9761-45E5-8DBF-DE0C3EA7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D7BE7D6-9761-45E5-8DBF-DE0C3EA73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E7A70-ADF7-41B2-9E55-1E66C5087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2BE7A70-ADF7-41B2-9E55-1E66C5087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2BE7A70-ADF7-41B2-9E55-1E66C5087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2BE7A70-ADF7-41B2-9E55-1E66C5087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45F3A-A720-47FA-9FEA-1E8A16D4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FB45F3A-A720-47FA-9FEA-1E8A16D4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FB45F3A-A720-47FA-9FEA-1E8A16D4F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FB45F3A-A720-47FA-9FEA-1E8A16D4F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5E932-97DD-4A4A-9D1D-9E0B31CE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5E932-97DD-4A4A-9D1D-9E0B31CE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5E932-97DD-4A4A-9D1D-9E0B31CE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5E932-97DD-4A4A-9D1D-9E0B31CE3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9314A-3335-463D-8D26-E508DDF80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A99314A-3335-463D-8D26-E508DDF80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A99314A-3335-463D-8D26-E508DDF80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A99314A-3335-463D-8D26-E508DDF80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692D1-ADF6-40CD-9C70-158AEC74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64692D1-ADF6-40CD-9C70-158AEC74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64692D1-ADF6-40CD-9C70-158AEC74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64692D1-ADF6-40CD-9C70-158AEC742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0C34E1-9068-491A-B6CC-65812D87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E0C34E1-9068-491A-B6CC-65812D87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E0C34E1-9068-491A-B6CC-65812D87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E0C34E1-9068-491A-B6CC-65812D879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B05875-B8AB-4A72-BD0A-CE855513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B05875-B8AB-4A72-BD0A-CE855513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CB05875-B8AB-4A72-BD0A-CE8555131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CB05875-B8AB-4A72-BD0A-CE8555131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AC424-9420-4B8F-A679-D7EC9830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C3AC424-9420-4B8F-A679-D7EC9830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8C3AC424-9420-4B8F-A679-D7EC9830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8C3AC424-9420-4B8F-A679-D7EC9830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050D0-8981-494E-9007-A0DB11168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18050D0-8981-494E-9007-A0DB11168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8050D0-8981-494E-9007-A0DB11168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18050D0-8981-494E-9007-A0DB11168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81483-72C1-4731-9040-AC9EDD18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6881483-72C1-4731-9040-AC9EDD18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6881483-72C1-4731-9040-AC9EDD18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6881483-72C1-4731-9040-AC9EDD184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85B62-782E-4D95-9C3A-17ACA2A0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D085B62-782E-4D95-9C3A-17ACA2A0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8D085B62-782E-4D95-9C3A-17ACA2A0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8D085B62-782E-4D95-9C3A-17ACA2A09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182</Words>
  <Application>Microsoft Office PowerPoint</Application>
  <PresentationFormat>Widescreen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2019-03-23T05:10:18Z</dcterms:created>
  <dcterms:modified xsi:type="dcterms:W3CDTF">2019-10-13T07:13:51Z</dcterms:modified>
</cp:coreProperties>
</file>