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58" r:id="rId3"/>
    <p:sldId id="267" r:id="rId4"/>
    <p:sldId id="268" r:id="rId5"/>
    <p:sldId id="273" r:id="rId6"/>
    <p:sldId id="260" r:id="rId7"/>
    <p:sldId id="261" r:id="rId8"/>
    <p:sldId id="262" r:id="rId9"/>
    <p:sldId id="263" r:id="rId10"/>
    <p:sldId id="275" r:id="rId11"/>
    <p:sldId id="271" r:id="rId12"/>
    <p:sldId id="270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10" y="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3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70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6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9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3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3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83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133600"/>
            <a:ext cx="6324600" cy="2209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695206" y="610088"/>
            <a:ext cx="1015309" cy="1039563"/>
            <a:chOff x="1609737" y="2142523"/>
            <a:chExt cx="1015309" cy="1039563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414" y="2142523"/>
              <a:ext cx="731632" cy="1039563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1609737" y="2348512"/>
              <a:ext cx="339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498791" y="788710"/>
            <a:ext cx="1413355" cy="879574"/>
            <a:chOff x="2430378" y="2092277"/>
            <a:chExt cx="1413355" cy="879574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189" y="2092277"/>
              <a:ext cx="780544" cy="790301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2430378" y="2140854"/>
              <a:ext cx="8823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+3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096927" y="776376"/>
            <a:ext cx="1261557" cy="891908"/>
            <a:chOff x="4059537" y="2300274"/>
            <a:chExt cx="1261557" cy="89190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577" y="2300274"/>
              <a:ext cx="720517" cy="817679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4059537" y="2361185"/>
              <a:ext cx="70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57920" y="625202"/>
            <a:ext cx="1220586" cy="1124906"/>
            <a:chOff x="5660092" y="2067125"/>
            <a:chExt cx="1061841" cy="1321444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4" y="2067125"/>
              <a:ext cx="559259" cy="1157826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660092" y="2412384"/>
              <a:ext cx="761886" cy="97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+7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3" name="Plus 102"/>
          <p:cNvSpPr/>
          <p:nvPr/>
        </p:nvSpPr>
        <p:spPr>
          <a:xfrm>
            <a:off x="2522587" y="1122019"/>
            <a:ext cx="365728" cy="415499"/>
          </a:xfrm>
          <a:prstGeom prst="mathPlus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532961" y="872944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131890" y="849837"/>
            <a:ext cx="1065410" cy="893361"/>
            <a:chOff x="4260644" y="2220392"/>
            <a:chExt cx="1065410" cy="893361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315" y="2220392"/>
              <a:ext cx="738739" cy="83835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4260644" y="2282756"/>
              <a:ext cx="339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276684" y="610087"/>
            <a:ext cx="1143194" cy="1121983"/>
            <a:chOff x="1609736" y="2060103"/>
            <a:chExt cx="1143194" cy="1121983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298" y="2060103"/>
              <a:ext cx="731632" cy="1121983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609736" y="2348512"/>
              <a:ext cx="813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86458" y="1579011"/>
            <a:ext cx="1155310" cy="1172444"/>
            <a:chOff x="5668186" y="2010342"/>
            <a:chExt cx="1131422" cy="1381956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4" y="2010342"/>
              <a:ext cx="636934" cy="121460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668186" y="2412804"/>
              <a:ext cx="727176" cy="97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486554" y="1885271"/>
            <a:ext cx="1229202" cy="856596"/>
            <a:chOff x="2587708" y="2056335"/>
            <a:chExt cx="1229202" cy="856596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852" y="2056335"/>
              <a:ext cx="769058" cy="778671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2587708" y="2143490"/>
              <a:ext cx="71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2706333" y="1923759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3422471" y="1975972"/>
            <a:ext cx="1028852" cy="794173"/>
            <a:chOff x="2745421" y="2109675"/>
            <a:chExt cx="1028852" cy="794173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189" y="2109675"/>
              <a:ext cx="711084" cy="719972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2745421" y="2134407"/>
              <a:ext cx="3451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545905" y="1882164"/>
            <a:ext cx="1256830" cy="907587"/>
            <a:chOff x="4060230" y="2210365"/>
            <a:chExt cx="1256830" cy="907587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979" y="2210365"/>
              <a:ext cx="717081" cy="81378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4060230" y="2286955"/>
              <a:ext cx="721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715533" y="1780662"/>
            <a:ext cx="1442001" cy="1087202"/>
            <a:chOff x="1609737" y="2103869"/>
            <a:chExt cx="1124614" cy="1087202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601" y="2103869"/>
              <a:ext cx="690750" cy="1087202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1609737" y="2348512"/>
              <a:ext cx="6580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013111" y="1688195"/>
            <a:ext cx="938708" cy="1030338"/>
            <a:chOff x="5860553" y="2159785"/>
            <a:chExt cx="816623" cy="1210354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4" y="2159785"/>
              <a:ext cx="514502" cy="1065166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5860553" y="2393954"/>
              <a:ext cx="339933" cy="97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87172" y="618684"/>
            <a:ext cx="1015309" cy="1039563"/>
            <a:chOff x="1609737" y="2142523"/>
            <a:chExt cx="1015309" cy="1039563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414" y="2142523"/>
              <a:ext cx="731632" cy="1039563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1609737" y="2348512"/>
              <a:ext cx="339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490757" y="797306"/>
            <a:ext cx="1413355" cy="879574"/>
            <a:chOff x="2430378" y="2092277"/>
            <a:chExt cx="1413355" cy="879574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189" y="2092277"/>
              <a:ext cx="780544" cy="790301"/>
            </a:xfrm>
            <a:prstGeom prst="rect">
              <a:avLst/>
            </a:prstGeom>
          </p:spPr>
        </p:pic>
        <p:sp>
          <p:nvSpPr>
            <p:cNvPr id="135" name="TextBox 134"/>
            <p:cNvSpPr txBox="1"/>
            <p:nvPr/>
          </p:nvSpPr>
          <p:spPr>
            <a:xfrm>
              <a:off x="2430378" y="2140854"/>
              <a:ext cx="8823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+3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104397" y="784804"/>
            <a:ext cx="1261557" cy="891908"/>
            <a:chOff x="4059537" y="2300274"/>
            <a:chExt cx="1261557" cy="891908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577" y="2300274"/>
              <a:ext cx="720517" cy="817679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4059537" y="2361185"/>
              <a:ext cx="70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358484" y="618684"/>
            <a:ext cx="1220586" cy="1124906"/>
            <a:chOff x="5660092" y="2067125"/>
            <a:chExt cx="1061841" cy="1321444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4" y="2067125"/>
              <a:ext cx="559259" cy="1157826"/>
            </a:xfrm>
            <a:prstGeom prst="rect">
              <a:avLst/>
            </a:prstGeom>
          </p:spPr>
        </p:pic>
        <p:sp>
          <p:nvSpPr>
            <p:cNvPr id="141" name="TextBox 140"/>
            <p:cNvSpPr txBox="1"/>
            <p:nvPr/>
          </p:nvSpPr>
          <p:spPr>
            <a:xfrm>
              <a:off x="5660092" y="2412384"/>
              <a:ext cx="761886" cy="97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+7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282106" y="613851"/>
            <a:ext cx="1143194" cy="1121983"/>
            <a:chOff x="1609736" y="2060103"/>
            <a:chExt cx="1143194" cy="1121983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298" y="2060103"/>
              <a:ext cx="731632" cy="1121983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1609736" y="2348512"/>
              <a:ext cx="813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84391" y="1585921"/>
            <a:ext cx="1155310" cy="1172444"/>
            <a:chOff x="5668186" y="2010342"/>
            <a:chExt cx="1131422" cy="1381956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4" y="2010342"/>
              <a:ext cx="636934" cy="1214609"/>
            </a:xfrm>
            <a:prstGeom prst="rect">
              <a:avLst/>
            </a:prstGeom>
          </p:spPr>
        </p:pic>
        <p:sp>
          <p:nvSpPr>
            <p:cNvPr id="147" name="TextBox 146"/>
            <p:cNvSpPr txBox="1"/>
            <p:nvPr/>
          </p:nvSpPr>
          <p:spPr>
            <a:xfrm>
              <a:off x="5668186" y="2412804"/>
              <a:ext cx="727176" cy="97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86554" y="1884309"/>
            <a:ext cx="1229202" cy="856596"/>
            <a:chOff x="2587708" y="2056335"/>
            <a:chExt cx="1229202" cy="856596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852" y="2056335"/>
              <a:ext cx="769058" cy="778671"/>
            </a:xfrm>
            <a:prstGeom prst="rect">
              <a:avLst/>
            </a:prstGeom>
          </p:spPr>
        </p:pic>
        <p:sp>
          <p:nvSpPr>
            <p:cNvPr id="150" name="TextBox 149"/>
            <p:cNvSpPr txBox="1"/>
            <p:nvPr/>
          </p:nvSpPr>
          <p:spPr>
            <a:xfrm>
              <a:off x="2587708" y="2143490"/>
              <a:ext cx="71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121756" y="1968714"/>
            <a:ext cx="1341380" cy="794042"/>
            <a:chOff x="2436173" y="2138703"/>
            <a:chExt cx="1341380" cy="794042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188" y="2138703"/>
              <a:ext cx="714365" cy="723294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>
              <a:off x="2436173" y="2163304"/>
              <a:ext cx="804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547017" y="1882164"/>
            <a:ext cx="1256830" cy="907587"/>
            <a:chOff x="4060230" y="2210365"/>
            <a:chExt cx="1256830" cy="907587"/>
          </a:xfrm>
        </p:grpSpPr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979" y="2210365"/>
              <a:ext cx="717081" cy="813780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4060230" y="2286955"/>
              <a:ext cx="721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023786" y="1691258"/>
            <a:ext cx="938708" cy="1030338"/>
            <a:chOff x="5860553" y="2159785"/>
            <a:chExt cx="816623" cy="1210354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4" y="2159785"/>
              <a:ext cx="514502" cy="1065166"/>
            </a:xfrm>
            <a:prstGeom prst="rect">
              <a:avLst/>
            </a:prstGeom>
          </p:spPr>
        </p:pic>
        <p:sp>
          <p:nvSpPr>
            <p:cNvPr id="159" name="TextBox 158"/>
            <p:cNvSpPr txBox="1"/>
            <p:nvPr/>
          </p:nvSpPr>
          <p:spPr>
            <a:xfrm>
              <a:off x="5860553" y="2393954"/>
              <a:ext cx="339933" cy="97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873199" y="1776878"/>
            <a:ext cx="1442001" cy="1087202"/>
            <a:chOff x="1609737" y="2103869"/>
            <a:chExt cx="1124614" cy="1087202"/>
          </a:xfrm>
        </p:grpSpPr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601" y="2103869"/>
              <a:ext cx="690750" cy="1087202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>
            <a:xfrm>
              <a:off x="1609737" y="2348512"/>
              <a:ext cx="6580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63" name="Straight Connector 162"/>
          <p:cNvCxnSpPr/>
          <p:nvPr/>
        </p:nvCxnSpPr>
        <p:spPr>
          <a:xfrm>
            <a:off x="1512506" y="5517067"/>
            <a:ext cx="5757599" cy="56289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64" name="Group 163"/>
          <p:cNvGrpSpPr/>
          <p:nvPr/>
        </p:nvGrpSpPr>
        <p:grpSpPr>
          <a:xfrm>
            <a:off x="1725406" y="5566074"/>
            <a:ext cx="1442001" cy="1087202"/>
            <a:chOff x="1609737" y="2103869"/>
            <a:chExt cx="1124614" cy="1087202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601" y="2103869"/>
              <a:ext cx="690750" cy="1087202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1609737" y="2348512"/>
              <a:ext cx="6580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2870379" y="5824494"/>
            <a:ext cx="1323586" cy="852098"/>
            <a:chOff x="2450687" y="2109675"/>
            <a:chExt cx="1323586" cy="852098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189" y="2109675"/>
              <a:ext cx="711084" cy="719972"/>
            </a:xfrm>
            <a:prstGeom prst="rect">
              <a:avLst/>
            </a:prstGeom>
          </p:spPr>
        </p:pic>
        <p:sp>
          <p:nvSpPr>
            <p:cNvPr id="169" name="TextBox 168"/>
            <p:cNvSpPr txBox="1"/>
            <p:nvPr/>
          </p:nvSpPr>
          <p:spPr>
            <a:xfrm>
              <a:off x="2450687" y="2192332"/>
              <a:ext cx="804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321676" y="5730947"/>
            <a:ext cx="1256830" cy="907587"/>
            <a:chOff x="4060230" y="2210365"/>
            <a:chExt cx="1256830" cy="907587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979" y="2210365"/>
              <a:ext cx="717081" cy="81378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4060230" y="2286955"/>
              <a:ext cx="721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739023" y="5654221"/>
            <a:ext cx="1182185" cy="967232"/>
            <a:chOff x="5660092" y="2067125"/>
            <a:chExt cx="1061841" cy="1287652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4" y="2067125"/>
              <a:ext cx="559259" cy="1157826"/>
            </a:xfrm>
            <a:prstGeom prst="rect">
              <a:avLst/>
            </a:prstGeom>
          </p:spPr>
        </p:pic>
        <p:sp>
          <p:nvSpPr>
            <p:cNvPr id="175" name="TextBox 174"/>
            <p:cNvSpPr txBox="1"/>
            <p:nvPr/>
          </p:nvSpPr>
          <p:spPr>
            <a:xfrm>
              <a:off x="5660092" y="2412385"/>
              <a:ext cx="761886" cy="94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+3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5784642" y="865760"/>
            <a:ext cx="1456407" cy="866369"/>
            <a:chOff x="4059376" y="2251121"/>
            <a:chExt cx="1391057" cy="866369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694" y="2251121"/>
              <a:ext cx="738739" cy="838358"/>
            </a:xfrm>
            <a:prstGeom prst="rect">
              <a:avLst/>
            </a:prstGeom>
          </p:spPr>
        </p:pic>
        <p:sp>
          <p:nvSpPr>
            <p:cNvPr id="178" name="TextBox 177"/>
            <p:cNvSpPr txBox="1"/>
            <p:nvPr/>
          </p:nvSpPr>
          <p:spPr>
            <a:xfrm>
              <a:off x="4059376" y="2286493"/>
              <a:ext cx="8108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+7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1939989" y="82596"/>
            <a:ext cx="5073122" cy="70506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normalizeH="0" baseline="0" noProof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kumimoji="0" lang="en-US" sz="1800" b="1" i="0" u="none" strike="noStrike" kern="0" normalizeH="0" baseline="0" noProof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1800" b="1" i="0" u="none" strike="noStrike" kern="0" normalizeH="0" baseline="0" noProof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kumimoji="0" lang="en-US" sz="1800" b="1" i="0" u="none" strike="noStrike" kern="0" normalizeH="0" baseline="0" noProof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1800" b="1" i="0" u="none" strike="noStrike" kern="0" normalizeH="0" baseline="0" noProof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en-US" sz="1800" b="1" i="0" u="none" strike="noStrike" kern="0" normalizeH="0" baseline="0" noProof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1800" b="1" i="0" u="none" strike="noStrike" kern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7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13211 0.31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15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13906 0.31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158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2361 0.328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164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417 L 0.13768 0.325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604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17743 0.4370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59322 0.444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209 L 0.5941 0.2907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16198 0.2828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3073 0.3944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-0.03594 0.3939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416 L -0.12395 0.3986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4.44444E-6 L -0.44184 0.4009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324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8800" b="1" u="sng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800" b="1" u="sng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772" y="2139452"/>
                <a:ext cx="837802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বীজগণিতীয় রাশি হলে ,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72" y="2139452"/>
                <a:ext cx="8378028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892" t="-1016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3551248"/>
            <a:ext cx="555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) 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ও ৩য় রাশির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773" y="4191000"/>
            <a:ext cx="861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7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10243"/>
            <a:ext cx="6248399" cy="1094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3755" y="2406812"/>
                <a:ext cx="8324064" cy="488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১। 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রাশিটির ২য় পদের সদৃশ</a:t>
                </a:r>
                <a:r>
                  <a:rPr lang="en-US" sz="28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পদ </a:t>
                </a:r>
                <a:r>
                  <a:rPr lang="en-US" sz="2800" dirty="0" err="1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8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  <a:endParaRPr lang="en-US" sz="28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55" y="2406812"/>
                <a:ext cx="8324064" cy="488788"/>
              </a:xfrm>
              <a:prstGeom prst="rect">
                <a:avLst/>
              </a:prstGeom>
              <a:blipFill rotWithShape="1">
                <a:blip r:embed="rId2"/>
                <a:stretch>
                  <a:fillRect l="-1464" t="-23750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200" y="2985936"/>
            <a:ext cx="6248400" cy="4909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a+b-c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c+b-a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যোগফল 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3581400"/>
                <a:ext cx="8543979" cy="4887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smtClean="0">
                    <a:effectLst/>
                    <a:latin typeface="NikoshBAN" pitchFamily="2" charset="0"/>
                    <a:cs typeface="NikoshBAN" pitchFamily="2" charset="0"/>
                  </a:rPr>
                  <a:t>৩।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+a-2 </a:t>
                </a:r>
                <a:r>
                  <a:rPr lang="en-US" sz="2800" dirty="0" smtClean="0">
                    <a:effectLst/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+2-2a </a:t>
                </a:r>
                <a:r>
                  <a:rPr lang="bn-BD" sz="2800" dirty="0" smtClean="0">
                    <a:effectLst/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8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 smtClean="0">
                    <a:effectLst/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bn-BD" sz="2800" dirty="0">
                    <a:effectLst/>
                    <a:latin typeface="NikoshBAN" pitchFamily="2" charset="0"/>
                    <a:cs typeface="NikoshBAN" pitchFamily="2" charset="0"/>
                  </a:rPr>
                  <a:t>যোগফল </a:t>
                </a:r>
                <a:r>
                  <a:rPr lang="bn-BD" sz="28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8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1400"/>
                <a:ext cx="8543979" cy="488788"/>
              </a:xfrm>
              <a:prstGeom prst="rect">
                <a:avLst/>
              </a:prstGeom>
              <a:blipFill rotWithShape="1">
                <a:blip r:embed="rId3"/>
                <a:stretch>
                  <a:fillRect l="-1427" t="-2375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13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51164"/>
            <a:ext cx="56388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7467600" cy="21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1905000"/>
            <a:ext cx="6858000" cy="2026025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351"/>
              </a:avLst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3" y="2971800"/>
            <a:ext cx="3969327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886200"/>
            <a:ext cx="4191000" cy="25908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মো. শফিকুল ইসলাম</a:t>
            </a:r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কাতুলী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 উচ্চ বিদ্যালয়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চৌবাড়ীয়া, টাঙ্গাইল সদর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3000" y="1600200"/>
            <a:ext cx="35052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2667000"/>
            <a:ext cx="3733800" cy="304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চতুর্থ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অনুশীলনীঃ ৪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01781"/>
            <a:ext cx="4038600" cy="14166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4809"/>
            <a:ext cx="3968671" cy="4191001"/>
          </a:xfrm>
          <a:prstGeom prst="rect">
            <a:avLst/>
          </a:prstGeom>
          <a:ln w="76200" cmpd="thinThick">
            <a:solidFill>
              <a:srgbClr val="C00000">
                <a:alpha val="45000"/>
              </a:srgbClr>
            </a:solidFill>
          </a:ln>
        </p:spPr>
      </p:pic>
      <p:sp>
        <p:nvSpPr>
          <p:cNvPr id="4" name="Oval 3"/>
          <p:cNvSpPr/>
          <p:nvPr/>
        </p:nvSpPr>
        <p:spPr>
          <a:xfrm>
            <a:off x="918191" y="4725297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48400" y="4725296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562600"/>
            <a:ext cx="7924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‘ক’ এর পাখিগুলো থেকে  চিত্র ‘খ’ এর পাখিগুলো বিয়োগ করা যাবে কীভাবে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4809"/>
            <a:ext cx="4267199" cy="43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37439"/>
            <a:ext cx="8001000" cy="36773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 cmpd="thinThick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048000" y="4876800"/>
            <a:ext cx="1676400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চিত্র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586408" cy="3657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17475" cmpd="thickThin">
            <a:solidFill>
              <a:schemeClr val="accent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3421654" y="4723759"/>
            <a:ext cx="1962300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 চিত্র 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362200"/>
            <a:ext cx="8229600" cy="20179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সদৃশ</a:t>
            </a:r>
            <a:r>
              <a:rPr lang="bn-BD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bn-BD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বিসদৃশ</a:t>
            </a:r>
            <a:r>
              <a:rPr lang="bn-BD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 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বীজগণিতীয় 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রাশির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যোগ   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8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838200"/>
            <a:ext cx="5486400" cy="107026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611853"/>
            <a:ext cx="8220290" cy="2268123"/>
            <a:chOff x="0" y="2611853"/>
            <a:chExt cx="8220290" cy="2268123"/>
          </a:xfrm>
        </p:grpSpPr>
        <p:sp>
          <p:nvSpPr>
            <p:cNvPr id="3" name="Rectangle 2"/>
            <p:cNvSpPr/>
            <p:nvPr/>
          </p:nvSpPr>
          <p:spPr>
            <a:xfrm>
              <a:off x="237910" y="2611853"/>
              <a:ext cx="74489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সদৃশ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বিসদৃশ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করতে পারবে 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3422749"/>
              <a:ext cx="8220290" cy="1457227"/>
              <a:chOff x="0" y="3422749"/>
              <a:chExt cx="8220290" cy="145722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3422749"/>
                <a:ext cx="822029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সদৃশ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বিসদৃশ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আলাদা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পারবে ।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37910" y="4233645"/>
                <a:ext cx="7239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৩।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বীজগণিতীয় রাশির যোগ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পারবে ।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45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7874"/>
            <a:ext cx="82296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সাংখিক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সহগে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অন্যথায় পদগুলো বিসদৃশ পদ।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06121"/>
              </p:ext>
            </p:extLst>
          </p:nvPr>
        </p:nvGraphicFramePr>
        <p:xfrm>
          <a:off x="457200" y="2554305"/>
          <a:ext cx="7498976" cy="36178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8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0546">
                <a:tc gridSpan="2"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00B05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সদৃশ</a:t>
                      </a:r>
                      <a:r>
                        <a:rPr lang="bn-BD" sz="4400" b="0" baseline="0" dirty="0" smtClean="0">
                          <a:solidFill>
                            <a:srgbClr val="00B05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00B05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C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বিসদৃশ</a:t>
                      </a:r>
                      <a:r>
                        <a:rPr lang="bn-BD" sz="4400" b="0" baseline="0" dirty="0" smtClean="0">
                          <a:solidFill>
                            <a:srgbClr val="C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C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96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3x ,7x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5x², 3x²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6ab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6abc 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2xyz ,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3xyz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5xyz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4axy</a:t>
                      </a:r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4bxy</a:t>
                      </a:r>
                      <a:endParaRPr lang="en-US" sz="3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54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-a²bc, 3a²bc  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5x²yz , ax²y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352800"/>
            <a:ext cx="8229600" cy="88436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bn-BD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 ৫টি সদৃশ  ও ৫টি  বিসদৃশ রাশি নিজ নিজ খাতায় লিখ ।  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64" y="609600"/>
            <a:ext cx="6705600" cy="12471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265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Century Gothic</vt:lpstr>
      <vt:lpstr>NikoshBAN</vt:lpstr>
      <vt:lpstr>Symbol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GLMCN72</cp:lastModifiedBy>
  <cp:revision>42</cp:revision>
  <dcterms:created xsi:type="dcterms:W3CDTF">2006-08-16T00:00:00Z</dcterms:created>
  <dcterms:modified xsi:type="dcterms:W3CDTF">2019-11-06T23:11:46Z</dcterms:modified>
</cp:coreProperties>
</file>