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61" r:id="rId4"/>
    <p:sldId id="258" r:id="rId5"/>
    <p:sldId id="262" r:id="rId6"/>
    <p:sldId id="263" r:id="rId7"/>
    <p:sldId id="264" r:id="rId8"/>
    <p:sldId id="266" r:id="rId9"/>
    <p:sldId id="265" r:id="rId10"/>
    <p:sldId id="271" r:id="rId11"/>
    <p:sldId id="272" r:id="rId12"/>
    <p:sldId id="269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3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4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4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7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1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3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E654-89BC-4B21-9235-2F3C0E6ECC8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45D3-F692-4ABE-9364-378E040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924" y="695461"/>
            <a:ext cx="10758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মাল্টিমিডিয়া ক্লাসে সবাইকে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71977" y="2060620"/>
            <a:ext cx="911824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/>
              <a:t>স্বাগতম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47849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65160" y="5273435"/>
            <a:ext cx="10328856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আমন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ধানঃ</a:t>
            </a:r>
            <a:endParaRPr lang="en-US" sz="5400" b="1" dirty="0" smtClean="0"/>
          </a:p>
          <a:p>
            <a:r>
              <a:rPr lang="en-US" sz="4800" dirty="0" smtClean="0"/>
              <a:t>         </a:t>
            </a:r>
            <a:r>
              <a:rPr lang="en-US" sz="4800" dirty="0" err="1" smtClean="0"/>
              <a:t>আমন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ধান</a:t>
            </a:r>
            <a:r>
              <a:rPr lang="en-US" sz="4800" dirty="0" smtClean="0"/>
              <a:t> খরিপ-২ </a:t>
            </a:r>
            <a:r>
              <a:rPr lang="en-US" sz="4800" dirty="0" err="1"/>
              <a:t>মৌসুমের</a:t>
            </a:r>
            <a:r>
              <a:rPr lang="en-US" sz="4800" dirty="0"/>
              <a:t> </a:t>
            </a:r>
            <a:r>
              <a:rPr lang="en-US" sz="4800" dirty="0" err="1"/>
              <a:t>ধান</a:t>
            </a:r>
            <a:r>
              <a:rPr lang="en-US" sz="4800" dirty="0"/>
              <a:t> </a:t>
            </a:r>
          </a:p>
          <a:p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146497"/>
            <a:ext cx="8582025" cy="451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35" y="5237597"/>
            <a:ext cx="10290219" cy="17386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বোরো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ধানঃ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বোরো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ধান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বোরো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মৌসুমের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ধান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37" y="654206"/>
            <a:ext cx="7959145" cy="409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3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" y="3683358"/>
            <a:ext cx="11848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/>
              <a:t>স্থানীয় জাত ও উফশী জাত </a:t>
            </a:r>
            <a:endParaRPr lang="en-US" sz="5400" b="1" dirty="0" smtClean="0"/>
          </a:p>
          <a:p>
            <a:r>
              <a:rPr lang="en-US" sz="5400" b="1" dirty="0" smtClean="0"/>
              <a:t>              </a:t>
            </a:r>
            <a:r>
              <a:rPr lang="bn-BD" sz="5400" b="1" dirty="0" smtClean="0"/>
              <a:t>এর ধানের পার্থক্য </a:t>
            </a:r>
            <a:r>
              <a:rPr lang="en-US" sz="5400" b="1" dirty="0" err="1" smtClean="0"/>
              <a:t>লেখ</a:t>
            </a:r>
            <a:r>
              <a:rPr lang="en-US" sz="5400" b="1" dirty="0" smtClean="0"/>
              <a:t>  ।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5775" y="888642"/>
            <a:ext cx="63879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/>
              <a:t>দলীয় কাজ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548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02946"/>
              </p:ext>
            </p:extLst>
          </p:nvPr>
        </p:nvGraphicFramePr>
        <p:xfrm>
          <a:off x="1107582" y="2292439"/>
          <a:ext cx="10367494" cy="3992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747"/>
                <a:gridCol w="5183747"/>
              </a:tblGrid>
              <a:tr h="9503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</a:rPr>
                        <a:t>স্থানীয় জাত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</a:rPr>
                        <a:t>উফশী জাত 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275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ফলন</a:t>
                      </a:r>
                      <a:r>
                        <a:rPr lang="bn-BD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কম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ফলন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তুলনামূলক বেশী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7661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গাছ</a:t>
                      </a:r>
                      <a:r>
                        <a:rPr lang="bn-BD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লম্বা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গাছ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তুলনামূলক কম লম্বা </a:t>
                      </a:r>
                      <a:endParaRPr lang="en-US" sz="2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3275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কান্ড নরম</a:t>
                      </a:r>
                      <a:r>
                        <a:rPr lang="bn-BD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কান্ড শক্ত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1668" y="862885"/>
            <a:ext cx="11307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স্থানীয় জাত ও উফশী জাত এর ধানের পার্থক্য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6363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        মূল্যায়ন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1043189" y="2511380"/>
            <a:ext cx="9066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দানা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জাতীয়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ফসলের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সময়ে</a:t>
            </a:r>
            <a:r>
              <a:rPr lang="en-US" sz="4000" dirty="0" smtClean="0"/>
              <a:t> 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চাষ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আধুনিক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চাষের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ধাপসমূহ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984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6363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        বাড়ীর কাজ 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1043189" y="2511380"/>
            <a:ext cx="9066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বাংলাদেশে ধান চাষে অর্থনৈতিক গুরুত্ব ব্যাখ্যা কর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22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4017" y="385173"/>
            <a:ext cx="349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4017" y="1031504"/>
            <a:ext cx="4752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বিষয়ঃ</a:t>
            </a:r>
            <a:r>
              <a:rPr lang="en-US" sz="2800" dirty="0" smtClean="0"/>
              <a:t> </a:t>
            </a:r>
            <a:r>
              <a:rPr lang="en-US" sz="2800" dirty="0" err="1" smtClean="0"/>
              <a:t>কৃশি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</a:t>
            </a:r>
            <a:r>
              <a:rPr lang="en-US" sz="2800" dirty="0" smtClean="0"/>
              <a:t>  </a:t>
            </a:r>
          </a:p>
          <a:p>
            <a:r>
              <a:rPr lang="en-US" sz="2800" dirty="0" err="1" smtClean="0"/>
              <a:t>শ্রেণীঃ</a:t>
            </a:r>
            <a:r>
              <a:rPr lang="en-US" sz="2800" dirty="0" smtClean="0"/>
              <a:t> </a:t>
            </a:r>
            <a:r>
              <a:rPr lang="en-US" sz="2800" dirty="0" err="1"/>
              <a:t>একাদশ</a:t>
            </a:r>
            <a:r>
              <a:rPr lang="en-US" sz="2800" dirty="0"/>
              <a:t> ও </a:t>
            </a:r>
            <a:r>
              <a:rPr lang="en-US" sz="2800" dirty="0" err="1"/>
              <a:t>দ্বাদশ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56" y="180305"/>
            <a:ext cx="2265608" cy="25628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7999" y="2690335"/>
            <a:ext cx="72550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বি,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এম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সাইফুর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রহমান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প্রভাষক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তথ্য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যোগাযোগ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প্রযুক্তি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পল্লীমঙ্গল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আদর্শ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কলেজ,অভয়নগর,যশোর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</a:p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মোবাইল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 ০১৯১৪৭১৬১৬০</a:t>
            </a:r>
          </a:p>
        </p:txBody>
      </p:sp>
    </p:spTree>
    <p:extLst>
      <p:ext uri="{BB962C8B-B14F-4D97-AF65-F5344CB8AC3E}">
        <p14:creationId xmlns:p14="http://schemas.microsoft.com/office/powerpoint/2010/main" val="20940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1825" y="734096"/>
            <a:ext cx="9427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আজকের </a:t>
            </a:r>
            <a:r>
              <a:rPr lang="en-US" sz="6000" dirty="0" err="1" smtClean="0"/>
              <a:t>পাঠের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শিরোনাম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738648" y="3232597"/>
            <a:ext cx="86288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/>
              <a:t>ধান</a:t>
            </a:r>
            <a:r>
              <a:rPr lang="en-US" sz="16600" b="1" dirty="0" smtClean="0"/>
              <a:t> </a:t>
            </a:r>
            <a:r>
              <a:rPr lang="en-US" sz="16600" b="1" dirty="0" err="1" smtClean="0"/>
              <a:t>চাষ</a:t>
            </a:r>
            <a:r>
              <a:rPr lang="en-US" sz="16600" b="1" dirty="0" smtClean="0"/>
              <a:t> 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7846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শিক্ষণফল</a:t>
            </a:r>
            <a:r>
              <a:rPr lang="en-US" sz="11500" dirty="0" smtClean="0"/>
              <a:t> :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err="1" smtClean="0"/>
              <a:t>দানা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জাতীয়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ফসলের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ধানের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বৈশিষ্ট্য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err="1" smtClean="0"/>
              <a:t>উফশি</a:t>
            </a:r>
            <a:r>
              <a:rPr lang="en-US" sz="3600" dirty="0" smtClean="0"/>
              <a:t> ও  </a:t>
            </a:r>
            <a:r>
              <a:rPr lang="en-US" sz="3600" dirty="0" err="1" smtClean="0"/>
              <a:t>হাইব্রীড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জাতের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ধানের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err="1" smtClean="0"/>
              <a:t>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চাষের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আধুনিক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31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2728"/>
            <a:ext cx="12192000" cy="67356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6083" y="112524"/>
            <a:ext cx="9337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নিচের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চিত্র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লক্ষ্য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73" y="1410097"/>
            <a:ext cx="4950854" cy="381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43" y="1318871"/>
            <a:ext cx="4804022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5769" y="5428290"/>
            <a:ext cx="3837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ধান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22405" y="5260465"/>
            <a:ext cx="4494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ভুট্টা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425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42" y="521728"/>
            <a:ext cx="5357612" cy="3702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1" y="521728"/>
            <a:ext cx="5383368" cy="3702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3397" y="4380133"/>
            <a:ext cx="4082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যব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7475" y="4426299"/>
            <a:ext cx="4533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কাউন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504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7036" y="3429000"/>
            <a:ext cx="723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দানাদার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জাতীয়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ফসল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00777" y="991673"/>
            <a:ext cx="4623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9117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0310" y="711558"/>
            <a:ext cx="104447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6600" b="1" dirty="0" err="1" smtClean="0"/>
              <a:t>দানাদার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জাতীয়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ফসল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6367" y="3168203"/>
            <a:ext cx="1180563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সমস্ত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ফসল</a:t>
            </a:r>
            <a:r>
              <a:rPr lang="en-US" sz="4000" dirty="0" smtClean="0"/>
              <a:t> </a:t>
            </a:r>
            <a:r>
              <a:rPr lang="en-US" sz="4000" dirty="0" err="1" smtClean="0"/>
              <a:t>আহারোপযোগী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বীজের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চাষ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একত্রে</a:t>
            </a:r>
            <a:r>
              <a:rPr lang="en-US" sz="4000" dirty="0" smtClean="0"/>
              <a:t> </a:t>
            </a:r>
            <a:r>
              <a:rPr lang="en-US" sz="4000" dirty="0" err="1"/>
              <a:t>দানাদার</a:t>
            </a:r>
            <a:r>
              <a:rPr lang="en-US" sz="4000" dirty="0"/>
              <a:t> </a:t>
            </a:r>
            <a:r>
              <a:rPr lang="en-US" sz="4000" dirty="0" err="1"/>
              <a:t>জাতীয়</a:t>
            </a:r>
            <a:r>
              <a:rPr lang="en-US" sz="4000" dirty="0"/>
              <a:t> </a:t>
            </a:r>
            <a:r>
              <a:rPr lang="en-US" sz="4000" dirty="0" err="1" smtClean="0"/>
              <a:t>ফসল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 </a:t>
            </a:r>
            <a:endParaRPr lang="en-US" sz="4000" dirty="0"/>
          </a:p>
          <a:p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07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33341" y="4982134"/>
            <a:ext cx="1137204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আউশ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ধানঃ</a:t>
            </a:r>
            <a:r>
              <a:rPr lang="en-US" sz="6000" b="1" dirty="0" smtClean="0"/>
              <a:t> </a:t>
            </a:r>
          </a:p>
          <a:p>
            <a:r>
              <a:rPr lang="en-US" sz="4800" dirty="0" smtClean="0"/>
              <a:t>          </a:t>
            </a:r>
            <a:r>
              <a:rPr lang="en-US" sz="4800" dirty="0" err="1" smtClean="0"/>
              <a:t>আউশ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ধান</a:t>
            </a:r>
            <a:r>
              <a:rPr lang="en-US" sz="4800" dirty="0" smtClean="0"/>
              <a:t> খরিপ-১ </a:t>
            </a:r>
            <a:r>
              <a:rPr lang="en-US" sz="4800" dirty="0" err="1" smtClean="0"/>
              <a:t>মৌসুমের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ধান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2" y="-90152"/>
            <a:ext cx="8744755" cy="495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3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205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syfur</dc:creator>
  <cp:lastModifiedBy>Syfur Rahman</cp:lastModifiedBy>
  <cp:revision>24</cp:revision>
  <dcterms:created xsi:type="dcterms:W3CDTF">2019-04-20T14:06:46Z</dcterms:created>
  <dcterms:modified xsi:type="dcterms:W3CDTF">2019-11-08T06:14:43Z</dcterms:modified>
</cp:coreProperties>
</file>