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63" r:id="rId4"/>
    <p:sldId id="271" r:id="rId5"/>
    <p:sldId id="272" r:id="rId6"/>
    <p:sldId id="265" r:id="rId7"/>
    <p:sldId id="273" r:id="rId8"/>
    <p:sldId id="267" r:id="rId9"/>
    <p:sldId id="274" r:id="rId10"/>
    <p:sldId id="275" r:id="rId11"/>
    <p:sldId id="276" r:id="rId12"/>
    <p:sldId id="277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23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DBAA3D-2B7C-4CB2-A671-A352AAC9EA4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3E752A-DC2C-4855-BF83-42651F610ECE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6B8AFDDA-0A4D-4B19-9F4C-FE671B81EB6A}" type="parTrans" cxnId="{6D58278A-5A8C-4A53-8A99-51EA715C4450}">
      <dgm:prSet/>
      <dgm:spPr/>
      <dgm:t>
        <a:bodyPr/>
        <a:lstStyle/>
        <a:p>
          <a:endParaRPr lang="en-US"/>
        </a:p>
      </dgm:t>
    </dgm:pt>
    <dgm:pt modelId="{77825904-70EF-4AC5-8525-4618A235A683}" type="sibTrans" cxnId="{6D58278A-5A8C-4A53-8A99-51EA715C4450}">
      <dgm:prSet/>
      <dgm:spPr/>
      <dgm:t>
        <a:bodyPr/>
        <a:lstStyle/>
        <a:p>
          <a:endParaRPr lang="en-US"/>
        </a:p>
      </dgm:t>
    </dgm:pt>
    <dgm:pt modelId="{26F789CD-81BA-4205-B9A8-8967758516E8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9F2B7952-F1C8-473D-B4DE-6C448F3DDA8A}" type="parTrans" cxnId="{050C334B-C6B3-4D7F-B9CF-036889E76608}">
      <dgm:prSet/>
      <dgm:spPr/>
      <dgm:t>
        <a:bodyPr/>
        <a:lstStyle/>
        <a:p>
          <a:endParaRPr lang="en-US"/>
        </a:p>
      </dgm:t>
    </dgm:pt>
    <dgm:pt modelId="{3B191588-6545-4112-B710-A8B8DB4C9B3F}" type="sibTrans" cxnId="{050C334B-C6B3-4D7F-B9CF-036889E76608}">
      <dgm:prSet/>
      <dgm:spPr/>
      <dgm:t>
        <a:bodyPr/>
        <a:lstStyle/>
        <a:p>
          <a:endParaRPr lang="en-US"/>
        </a:p>
      </dgm:t>
    </dgm:pt>
    <dgm:pt modelId="{58B7D986-1F44-48AE-9C89-B7B875AD50A2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46F24E97-3704-4CAC-8466-0DF33445386E}" type="parTrans" cxnId="{2E0832D4-7A76-4D3A-B2C3-9D4C18684594}">
      <dgm:prSet/>
      <dgm:spPr/>
      <dgm:t>
        <a:bodyPr/>
        <a:lstStyle/>
        <a:p>
          <a:endParaRPr lang="en-US"/>
        </a:p>
      </dgm:t>
    </dgm:pt>
    <dgm:pt modelId="{E1C27E77-419C-4961-899C-25629BD936C0}" type="sibTrans" cxnId="{2E0832D4-7A76-4D3A-B2C3-9D4C18684594}">
      <dgm:prSet/>
      <dgm:spPr/>
      <dgm:t>
        <a:bodyPr/>
        <a:lstStyle/>
        <a:p>
          <a:endParaRPr lang="en-US"/>
        </a:p>
      </dgm:t>
    </dgm:pt>
    <dgm:pt modelId="{9250E43A-A660-4537-AD07-25358DD1B7CC}">
      <dgm:prSet/>
      <dgm:spPr/>
      <dgm:t>
        <a:bodyPr/>
        <a:lstStyle/>
        <a:p>
          <a:r>
            <a:rPr lang="bn-BD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rPr>
            <a:t>ব্যবহার ভিত্তিতে বীজ কয় প্রকার?</a:t>
          </a:r>
          <a:endParaRPr lang="en-US" dirty="0"/>
        </a:p>
      </dgm:t>
    </dgm:pt>
    <dgm:pt modelId="{2B871948-7021-4F86-971D-AAE441CF715E}" type="parTrans" cxnId="{80ECF019-359C-4E63-BB92-6616FF1C5801}">
      <dgm:prSet/>
      <dgm:spPr/>
      <dgm:t>
        <a:bodyPr/>
        <a:lstStyle/>
        <a:p>
          <a:endParaRPr lang="en-US"/>
        </a:p>
      </dgm:t>
    </dgm:pt>
    <dgm:pt modelId="{06FB4DB7-E808-4B0C-92B7-B17152DB0377}" type="sibTrans" cxnId="{80ECF019-359C-4E63-BB92-6616FF1C5801}">
      <dgm:prSet/>
      <dgm:spPr/>
      <dgm:t>
        <a:bodyPr/>
        <a:lstStyle/>
        <a:p>
          <a:endParaRPr lang="en-US"/>
        </a:p>
      </dgm:t>
    </dgm:pt>
    <dgm:pt modelId="{650167EA-1DBA-4A50-93D7-BE09AB09FA74}">
      <dgm:prSet/>
      <dgm:spPr/>
      <dgm:t>
        <a:bodyPr/>
        <a:lstStyle/>
        <a:p>
          <a:r>
            <a:rPr lang="bn-BD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rPr>
            <a:t>বীজপত্রের সংখ্যার ভিত্তিতে বীজ কয় প্রকার ও কী কী?</a:t>
          </a:r>
          <a:endParaRPr lang="en-US" dirty="0"/>
        </a:p>
      </dgm:t>
    </dgm:pt>
    <dgm:pt modelId="{6864C8AF-E9E6-43C7-B553-69DC0F12C03E}" type="parTrans" cxnId="{84FE36C1-F841-42FF-9847-193731544081}">
      <dgm:prSet/>
      <dgm:spPr/>
      <dgm:t>
        <a:bodyPr/>
        <a:lstStyle/>
        <a:p>
          <a:endParaRPr lang="en-US"/>
        </a:p>
      </dgm:t>
    </dgm:pt>
    <dgm:pt modelId="{B489B413-F2AA-45E2-8B43-B6E318E8022B}" type="sibTrans" cxnId="{84FE36C1-F841-42FF-9847-193731544081}">
      <dgm:prSet/>
      <dgm:spPr/>
      <dgm:t>
        <a:bodyPr/>
        <a:lstStyle/>
        <a:p>
          <a:endParaRPr lang="en-US"/>
        </a:p>
      </dgm:t>
    </dgm:pt>
    <dgm:pt modelId="{E0F69D99-5E36-4930-AFE0-D872691E00BE}">
      <dgm:prSet custT="1"/>
      <dgm:spPr/>
      <dgm:t>
        <a:bodyPr/>
        <a:lstStyle/>
        <a:p>
          <a:r>
            <a:rPr lang="bn-BD" sz="2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rPr>
            <a:t>বীজের ভ্রণের সংখ্যার ভিত্তিতে বীজ কয় প্রকার ও কী কী?</a:t>
          </a:r>
          <a:endParaRPr lang="en-US" sz="2800" dirty="0"/>
        </a:p>
      </dgm:t>
    </dgm:pt>
    <dgm:pt modelId="{6C4F9CE1-33BA-45E4-B7D2-CA23A70B1C34}" type="parTrans" cxnId="{A6FA11CA-B0CD-4BF6-BD9C-8A39D865427C}">
      <dgm:prSet/>
      <dgm:spPr/>
      <dgm:t>
        <a:bodyPr/>
        <a:lstStyle/>
        <a:p>
          <a:endParaRPr lang="en-US"/>
        </a:p>
      </dgm:t>
    </dgm:pt>
    <dgm:pt modelId="{C4EF7DBA-4D76-4C9D-A2C5-6A88748F7903}" type="sibTrans" cxnId="{A6FA11CA-B0CD-4BF6-BD9C-8A39D865427C}">
      <dgm:prSet/>
      <dgm:spPr/>
      <dgm:t>
        <a:bodyPr/>
        <a:lstStyle/>
        <a:p>
          <a:endParaRPr lang="en-US"/>
        </a:p>
      </dgm:t>
    </dgm:pt>
    <dgm:pt modelId="{CBF3CA2D-F714-4DA8-9D5A-C59AE6D6933B}" type="pres">
      <dgm:prSet presAssocID="{D8DBAA3D-2B7C-4CB2-A671-A352AAC9EA4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22C5A9-BAE1-4679-B957-205E2A1B58D9}" type="pres">
      <dgm:prSet presAssocID="{883E752A-DC2C-4855-BF83-42651F610ECE}" presName="composite" presStyleCnt="0"/>
      <dgm:spPr/>
    </dgm:pt>
    <dgm:pt modelId="{9F886CE2-D6B5-4DF9-A147-2354C5355451}" type="pres">
      <dgm:prSet presAssocID="{883E752A-DC2C-4855-BF83-42651F610EC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261B28-D1C8-40EA-A4AB-2224214A4F2A}" type="pres">
      <dgm:prSet presAssocID="{883E752A-DC2C-4855-BF83-42651F610EC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D7E7F5-4079-404F-B5AE-139D0152BA0F}" type="pres">
      <dgm:prSet presAssocID="{77825904-70EF-4AC5-8525-4618A235A683}" presName="sp" presStyleCnt="0"/>
      <dgm:spPr/>
    </dgm:pt>
    <dgm:pt modelId="{6BD1CA21-9577-47AF-81EC-22D4D0E9B221}" type="pres">
      <dgm:prSet presAssocID="{26F789CD-81BA-4205-B9A8-8967758516E8}" presName="composite" presStyleCnt="0"/>
      <dgm:spPr/>
    </dgm:pt>
    <dgm:pt modelId="{91AE2D16-864E-4EAD-8F91-2679C929C1FA}" type="pres">
      <dgm:prSet presAssocID="{26F789CD-81BA-4205-B9A8-8967758516E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9D6E36-4591-4EB5-8AA2-F8504634CB28}" type="pres">
      <dgm:prSet presAssocID="{26F789CD-81BA-4205-B9A8-8967758516E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22CB55-9784-4753-9C12-7D5BE88F6143}" type="pres">
      <dgm:prSet presAssocID="{3B191588-6545-4112-B710-A8B8DB4C9B3F}" presName="sp" presStyleCnt="0"/>
      <dgm:spPr/>
    </dgm:pt>
    <dgm:pt modelId="{22B9F980-17F8-46BF-8E92-AE73B8B3A610}" type="pres">
      <dgm:prSet presAssocID="{58B7D986-1F44-48AE-9C89-B7B875AD50A2}" presName="composite" presStyleCnt="0"/>
      <dgm:spPr/>
    </dgm:pt>
    <dgm:pt modelId="{8E1AE457-47A8-4B29-A8C6-F319470C32F4}" type="pres">
      <dgm:prSet presAssocID="{58B7D986-1F44-48AE-9C89-B7B875AD50A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D3A89-FA1E-4EF0-B5D6-F6EB6D834969}" type="pres">
      <dgm:prSet presAssocID="{58B7D986-1F44-48AE-9C89-B7B875AD50A2}" presName="descendantText" presStyleLbl="alignAcc1" presStyleIdx="2" presStyleCnt="3" custLinFactNeighborX="397" custLinFactNeighborY="95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E36C1-F841-42FF-9847-193731544081}" srcId="{26F789CD-81BA-4205-B9A8-8967758516E8}" destId="{650167EA-1DBA-4A50-93D7-BE09AB09FA74}" srcOrd="0" destOrd="0" parTransId="{6864C8AF-E9E6-43C7-B553-69DC0F12C03E}" sibTransId="{B489B413-F2AA-45E2-8B43-B6E318E8022B}"/>
    <dgm:cxn modelId="{82F414C7-16EF-4610-B2D1-6786BC55D2CD}" type="presOf" srcId="{26F789CD-81BA-4205-B9A8-8967758516E8}" destId="{91AE2D16-864E-4EAD-8F91-2679C929C1FA}" srcOrd="0" destOrd="0" presId="urn:microsoft.com/office/officeart/2005/8/layout/chevron2"/>
    <dgm:cxn modelId="{A6FA11CA-B0CD-4BF6-BD9C-8A39D865427C}" srcId="{58B7D986-1F44-48AE-9C89-B7B875AD50A2}" destId="{E0F69D99-5E36-4930-AFE0-D872691E00BE}" srcOrd="0" destOrd="0" parTransId="{6C4F9CE1-33BA-45E4-B7D2-CA23A70B1C34}" sibTransId="{C4EF7DBA-4D76-4C9D-A2C5-6A88748F7903}"/>
    <dgm:cxn modelId="{6D58278A-5A8C-4A53-8A99-51EA715C4450}" srcId="{D8DBAA3D-2B7C-4CB2-A671-A352AAC9EA49}" destId="{883E752A-DC2C-4855-BF83-42651F610ECE}" srcOrd="0" destOrd="0" parTransId="{6B8AFDDA-0A4D-4B19-9F4C-FE671B81EB6A}" sibTransId="{77825904-70EF-4AC5-8525-4618A235A683}"/>
    <dgm:cxn modelId="{8C27EEFD-59E4-4D4E-85F2-335216F16DC3}" type="presOf" srcId="{650167EA-1DBA-4A50-93D7-BE09AB09FA74}" destId="{D49D6E36-4591-4EB5-8AA2-F8504634CB28}" srcOrd="0" destOrd="0" presId="urn:microsoft.com/office/officeart/2005/8/layout/chevron2"/>
    <dgm:cxn modelId="{80ECF019-359C-4E63-BB92-6616FF1C5801}" srcId="{883E752A-DC2C-4855-BF83-42651F610ECE}" destId="{9250E43A-A660-4537-AD07-25358DD1B7CC}" srcOrd="0" destOrd="0" parTransId="{2B871948-7021-4F86-971D-AAE441CF715E}" sibTransId="{06FB4DB7-E808-4B0C-92B7-B17152DB0377}"/>
    <dgm:cxn modelId="{050C334B-C6B3-4D7F-B9CF-036889E76608}" srcId="{D8DBAA3D-2B7C-4CB2-A671-A352AAC9EA49}" destId="{26F789CD-81BA-4205-B9A8-8967758516E8}" srcOrd="1" destOrd="0" parTransId="{9F2B7952-F1C8-473D-B4DE-6C448F3DDA8A}" sibTransId="{3B191588-6545-4112-B710-A8B8DB4C9B3F}"/>
    <dgm:cxn modelId="{856DB013-EE2B-4520-BE82-7FA4EF48526A}" type="presOf" srcId="{9250E43A-A660-4537-AD07-25358DD1B7CC}" destId="{EE261B28-D1C8-40EA-A4AB-2224214A4F2A}" srcOrd="0" destOrd="0" presId="urn:microsoft.com/office/officeart/2005/8/layout/chevron2"/>
    <dgm:cxn modelId="{3FFE1D07-EB18-44AB-81B5-632B7013464A}" type="presOf" srcId="{E0F69D99-5E36-4930-AFE0-D872691E00BE}" destId="{F21D3A89-FA1E-4EF0-B5D6-F6EB6D834969}" srcOrd="0" destOrd="0" presId="urn:microsoft.com/office/officeart/2005/8/layout/chevron2"/>
    <dgm:cxn modelId="{2E0832D4-7A76-4D3A-B2C3-9D4C18684594}" srcId="{D8DBAA3D-2B7C-4CB2-A671-A352AAC9EA49}" destId="{58B7D986-1F44-48AE-9C89-B7B875AD50A2}" srcOrd="2" destOrd="0" parTransId="{46F24E97-3704-4CAC-8466-0DF33445386E}" sibTransId="{E1C27E77-419C-4961-899C-25629BD936C0}"/>
    <dgm:cxn modelId="{2A50C8EC-A517-4A18-BFF4-52982D1C63A4}" type="presOf" srcId="{883E752A-DC2C-4855-BF83-42651F610ECE}" destId="{9F886CE2-D6B5-4DF9-A147-2354C5355451}" srcOrd="0" destOrd="0" presId="urn:microsoft.com/office/officeart/2005/8/layout/chevron2"/>
    <dgm:cxn modelId="{5FB79467-E2B4-4ABF-9CCE-2A0A047E7D04}" type="presOf" srcId="{58B7D986-1F44-48AE-9C89-B7B875AD50A2}" destId="{8E1AE457-47A8-4B29-A8C6-F319470C32F4}" srcOrd="0" destOrd="0" presId="urn:microsoft.com/office/officeart/2005/8/layout/chevron2"/>
    <dgm:cxn modelId="{2A614755-9CE7-4CAB-B2CC-0FC28B347D55}" type="presOf" srcId="{D8DBAA3D-2B7C-4CB2-A671-A352AAC9EA49}" destId="{CBF3CA2D-F714-4DA8-9D5A-C59AE6D6933B}" srcOrd="0" destOrd="0" presId="urn:microsoft.com/office/officeart/2005/8/layout/chevron2"/>
    <dgm:cxn modelId="{A30B9641-FF4F-4E7B-B00E-E14EC8878E07}" type="presParOf" srcId="{CBF3CA2D-F714-4DA8-9D5A-C59AE6D6933B}" destId="{2822C5A9-BAE1-4679-B957-205E2A1B58D9}" srcOrd="0" destOrd="0" presId="urn:microsoft.com/office/officeart/2005/8/layout/chevron2"/>
    <dgm:cxn modelId="{6C3B6D5E-6D03-4545-B481-ED35B6366B7B}" type="presParOf" srcId="{2822C5A9-BAE1-4679-B957-205E2A1B58D9}" destId="{9F886CE2-D6B5-4DF9-A147-2354C5355451}" srcOrd="0" destOrd="0" presId="urn:microsoft.com/office/officeart/2005/8/layout/chevron2"/>
    <dgm:cxn modelId="{669C57E8-CCA7-494B-96FB-65722F5D02A2}" type="presParOf" srcId="{2822C5A9-BAE1-4679-B957-205E2A1B58D9}" destId="{EE261B28-D1C8-40EA-A4AB-2224214A4F2A}" srcOrd="1" destOrd="0" presId="urn:microsoft.com/office/officeart/2005/8/layout/chevron2"/>
    <dgm:cxn modelId="{D7A0A93F-D23E-46FD-B01D-7F9A20002482}" type="presParOf" srcId="{CBF3CA2D-F714-4DA8-9D5A-C59AE6D6933B}" destId="{2CD7E7F5-4079-404F-B5AE-139D0152BA0F}" srcOrd="1" destOrd="0" presId="urn:microsoft.com/office/officeart/2005/8/layout/chevron2"/>
    <dgm:cxn modelId="{BECEA6D7-F06D-4EA3-A20B-1D2917B16D3B}" type="presParOf" srcId="{CBF3CA2D-F714-4DA8-9D5A-C59AE6D6933B}" destId="{6BD1CA21-9577-47AF-81EC-22D4D0E9B221}" srcOrd="2" destOrd="0" presId="urn:microsoft.com/office/officeart/2005/8/layout/chevron2"/>
    <dgm:cxn modelId="{34E1F1A6-FDEE-4C10-819F-992E6AA4B078}" type="presParOf" srcId="{6BD1CA21-9577-47AF-81EC-22D4D0E9B221}" destId="{91AE2D16-864E-4EAD-8F91-2679C929C1FA}" srcOrd="0" destOrd="0" presId="urn:microsoft.com/office/officeart/2005/8/layout/chevron2"/>
    <dgm:cxn modelId="{A384C23D-DFAD-452C-A8F7-0377D21640AA}" type="presParOf" srcId="{6BD1CA21-9577-47AF-81EC-22D4D0E9B221}" destId="{D49D6E36-4591-4EB5-8AA2-F8504634CB28}" srcOrd="1" destOrd="0" presId="urn:microsoft.com/office/officeart/2005/8/layout/chevron2"/>
    <dgm:cxn modelId="{87BF9B0C-BE1A-493D-969D-96FB65BD1400}" type="presParOf" srcId="{CBF3CA2D-F714-4DA8-9D5A-C59AE6D6933B}" destId="{0822CB55-9784-4753-9C12-7D5BE88F6143}" srcOrd="3" destOrd="0" presId="urn:microsoft.com/office/officeart/2005/8/layout/chevron2"/>
    <dgm:cxn modelId="{0350BF0B-C9EE-4CF0-8D87-BD6DECB16FF6}" type="presParOf" srcId="{CBF3CA2D-F714-4DA8-9D5A-C59AE6D6933B}" destId="{22B9F980-17F8-46BF-8E92-AE73B8B3A610}" srcOrd="4" destOrd="0" presId="urn:microsoft.com/office/officeart/2005/8/layout/chevron2"/>
    <dgm:cxn modelId="{FBA62C43-177B-4DC8-9B20-106AC93927CA}" type="presParOf" srcId="{22B9F980-17F8-46BF-8E92-AE73B8B3A610}" destId="{8E1AE457-47A8-4B29-A8C6-F319470C32F4}" srcOrd="0" destOrd="0" presId="urn:microsoft.com/office/officeart/2005/8/layout/chevron2"/>
    <dgm:cxn modelId="{8730E18B-E90D-4A2E-99D5-A56AB64222AA}" type="presParOf" srcId="{22B9F980-17F8-46BF-8E92-AE73B8B3A610}" destId="{F21D3A89-FA1E-4EF0-B5D6-F6EB6D83496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886CE2-D6B5-4DF9-A147-2354C5355451}">
      <dsp:nvSpPr>
        <dsp:cNvPr id="0" name=""/>
        <dsp:cNvSpPr/>
      </dsp:nvSpPr>
      <dsp:spPr>
        <a:xfrm rot="5400000">
          <a:off x="-238868" y="239242"/>
          <a:ext cx="1592456" cy="111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1</a:t>
          </a:r>
          <a:endParaRPr lang="en-US" sz="3100" kern="1200" dirty="0"/>
        </a:p>
      </dsp:txBody>
      <dsp:txXfrm rot="-5400000">
        <a:off x="1" y="557734"/>
        <a:ext cx="1114719" cy="477737"/>
      </dsp:txXfrm>
    </dsp:sp>
    <dsp:sp modelId="{EE261B28-D1C8-40EA-A4AB-2224214A4F2A}">
      <dsp:nvSpPr>
        <dsp:cNvPr id="0" name=""/>
        <dsp:cNvSpPr/>
      </dsp:nvSpPr>
      <dsp:spPr>
        <a:xfrm rot="5400000">
          <a:off x="4154611" y="-3039517"/>
          <a:ext cx="1035096" cy="71148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3100" kern="12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rPr>
            <a:t>ব্যবহার ভিত্তিতে বীজ কয় প্রকার?</a:t>
          </a:r>
          <a:endParaRPr lang="en-US" sz="3100" kern="1200" dirty="0"/>
        </a:p>
      </dsp:txBody>
      <dsp:txXfrm rot="-5400000">
        <a:off x="1114720" y="50903"/>
        <a:ext cx="7064351" cy="934038"/>
      </dsp:txXfrm>
    </dsp:sp>
    <dsp:sp modelId="{91AE2D16-864E-4EAD-8F91-2679C929C1FA}">
      <dsp:nvSpPr>
        <dsp:cNvPr id="0" name=""/>
        <dsp:cNvSpPr/>
      </dsp:nvSpPr>
      <dsp:spPr>
        <a:xfrm rot="5400000">
          <a:off x="-238868" y="1637358"/>
          <a:ext cx="1592456" cy="111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2</a:t>
          </a:r>
          <a:endParaRPr lang="en-US" sz="3100" kern="1200" dirty="0"/>
        </a:p>
      </dsp:txBody>
      <dsp:txXfrm rot="-5400000">
        <a:off x="1" y="1955850"/>
        <a:ext cx="1114719" cy="477737"/>
      </dsp:txXfrm>
    </dsp:sp>
    <dsp:sp modelId="{D49D6E36-4591-4EB5-8AA2-F8504634CB28}">
      <dsp:nvSpPr>
        <dsp:cNvPr id="0" name=""/>
        <dsp:cNvSpPr/>
      </dsp:nvSpPr>
      <dsp:spPr>
        <a:xfrm rot="5400000">
          <a:off x="4154611" y="-1641401"/>
          <a:ext cx="1035096" cy="71148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3100" kern="12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rPr>
            <a:t>বীজপত্রের সংখ্যার ভিত্তিতে বীজ কয় প্রকার ও কী কী?</a:t>
          </a:r>
          <a:endParaRPr lang="en-US" sz="3100" kern="1200" dirty="0"/>
        </a:p>
      </dsp:txBody>
      <dsp:txXfrm rot="-5400000">
        <a:off x="1114720" y="1449019"/>
        <a:ext cx="7064351" cy="934038"/>
      </dsp:txXfrm>
    </dsp:sp>
    <dsp:sp modelId="{8E1AE457-47A8-4B29-A8C6-F319470C32F4}">
      <dsp:nvSpPr>
        <dsp:cNvPr id="0" name=""/>
        <dsp:cNvSpPr/>
      </dsp:nvSpPr>
      <dsp:spPr>
        <a:xfrm rot="5400000">
          <a:off x="-238868" y="3035474"/>
          <a:ext cx="1592456" cy="111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2</a:t>
          </a:r>
          <a:endParaRPr lang="en-US" sz="3100" kern="1200" dirty="0"/>
        </a:p>
      </dsp:txBody>
      <dsp:txXfrm rot="-5400000">
        <a:off x="1" y="3353966"/>
        <a:ext cx="1114719" cy="477737"/>
      </dsp:txXfrm>
    </dsp:sp>
    <dsp:sp modelId="{F21D3A89-FA1E-4EF0-B5D6-F6EB6D834969}">
      <dsp:nvSpPr>
        <dsp:cNvPr id="0" name=""/>
        <dsp:cNvSpPr/>
      </dsp:nvSpPr>
      <dsp:spPr>
        <a:xfrm rot="5400000">
          <a:off x="4154611" y="-144288"/>
          <a:ext cx="1035096" cy="71148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2800" kern="12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rPr>
            <a:t>বীজের ভ্রণের সংখ্যার ভিত্তিতে বীজ কয় প্রকার ও কী কী?</a:t>
          </a:r>
          <a:endParaRPr lang="en-US" sz="2800" kern="1200" dirty="0"/>
        </a:p>
      </dsp:txBody>
      <dsp:txXfrm rot="-5400000">
        <a:off x="1114720" y="2946132"/>
        <a:ext cx="7064351" cy="9340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625C-569B-4151-91B9-E993838E5933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5009-08D3-45DF-AC50-DFE930072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625C-569B-4151-91B9-E993838E5933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5009-08D3-45DF-AC50-DFE930072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625C-569B-4151-91B9-E993838E5933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5009-08D3-45DF-AC50-DFE930072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625C-569B-4151-91B9-E993838E5933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5009-08D3-45DF-AC50-DFE930072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625C-569B-4151-91B9-E993838E5933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5009-08D3-45DF-AC50-DFE930072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625C-569B-4151-91B9-E993838E5933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5009-08D3-45DF-AC50-DFE930072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625C-569B-4151-91B9-E993838E5933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5009-08D3-45DF-AC50-DFE930072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625C-569B-4151-91B9-E993838E5933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5009-08D3-45DF-AC50-DFE930072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625C-569B-4151-91B9-E993838E5933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5009-08D3-45DF-AC50-DFE930072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625C-569B-4151-91B9-E993838E5933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5009-08D3-45DF-AC50-DFE930072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625C-569B-4151-91B9-E993838E5933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E55009-08D3-45DF-AC50-DFE930072A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96625C-569B-4151-91B9-E993838E5933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E55009-08D3-45DF-AC50-DFE930072AD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2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85800"/>
            <a:ext cx="5334000" cy="11430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মাল্টিমিডিয়া শ্রেণিতে স্বাগত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E:\j7\images[1][8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828800"/>
            <a:ext cx="6934200" cy="5105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553838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228600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নিচের কোনটি কোন জাতীয় বীজ লিখ?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1143000"/>
            <a:ext cx="28956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048000"/>
            <a:ext cx="2057400" cy="1371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048000"/>
            <a:ext cx="2051891" cy="1524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724400"/>
            <a:ext cx="2133600" cy="162711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953000"/>
            <a:ext cx="2106727" cy="145037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Picture 9" descr="E:\j7\m.l pictur\imag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0" y="685800"/>
            <a:ext cx="2209800" cy="161939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609600"/>
            <a:ext cx="42672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7526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1। ব্যবহারের ভত্তিতে বীজকে   কয় ভাগে ভাগ করা যায় ?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(ক)গ এক ভাগে (খ) দুই ভাগে (গ) তিন ভাগে (ঘ) চার ভাগে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438400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2।ভাল বীজ এর বৈশিষ্ট নিম্নের কোনটি ?</a:t>
            </a:r>
          </a:p>
          <a:p>
            <a:pPr marL="400050" indent="-400050">
              <a:buAutoNum type="romanLcParenBoth"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বীজ বিশুদ্ধতা  (ii)   গজানোর  ক্ষমতা  (iii)  জাত বিশুদ্ধতা</a:t>
            </a:r>
          </a:p>
          <a:p>
            <a:pPr marL="400050" indent="-400050"/>
            <a:r>
              <a:rPr lang="en-US" dirty="0" smtClean="0">
                <a:latin typeface="NikoshBAN" pitchFamily="2" charset="0"/>
                <a:cs typeface="NikoshBAN" pitchFamily="2" charset="0"/>
              </a:rPr>
              <a:t>(ক) (i)    (খ) (ii)    (গ) (iii)  (ঘ) (i) , (ii) , (iii) </a:t>
            </a:r>
          </a:p>
          <a:p>
            <a:pPr marL="400050" indent="-400050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3733800"/>
            <a:ext cx="601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3। বীজ পত্রের সংখ্যার ভিত্তিতে বীজকে কয় ভাগে ভগ করা যায় ? কি  কি?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 ncc-0017   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686378"/>
            <a:ext cx="5410200" cy="3800021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2" descr="C:\Users\BCS-Computer\Downloads\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3581400"/>
            <a:ext cx="2286000" cy="15689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2743200" y="6096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5791200"/>
            <a:ext cx="563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বিভিন্ন বীজের কয়েকটি নমুনা মিশ্রন থেকে নমুনা বীজগুলোর শ্রেনিবিন্যাস কর।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828800"/>
            <a:ext cx="5852583" cy="43894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657600" y="838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সবাইকে ধন্যবাদ            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840694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819400" y="762000"/>
            <a:ext cx="480060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28600" y="3048000"/>
            <a:ext cx="3733800" cy="30480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সাদিয়া আফরিন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</a:b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সহকারী শিক্ষিকা</a:t>
            </a:r>
            <a:b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</a:b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দৌলতপুর বহুমূথী উচ্চ বিদ্যালয়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</a:b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বেলকুচি,সিরাজগঞ্জ ।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01726502038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</a:b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safrinmadha@gmai.com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2017-01-27-12-02-42-27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143000"/>
            <a:ext cx="1736271" cy="1676400"/>
          </a:xfrm>
          <a:prstGeom prst="ellipse">
            <a:avLst/>
          </a:prstGeom>
          <a:ln w="63500" cap="rnd">
            <a:solidFill>
              <a:srgbClr val="2709A7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Rounded Rectangle 9"/>
          <p:cNvSpPr/>
          <p:nvPr/>
        </p:nvSpPr>
        <p:spPr>
          <a:xfrm>
            <a:off x="4953000" y="3962400"/>
            <a:ext cx="2743200" cy="2209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 শিক্ষা 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ষষ্ট শ্রেণি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য় অধ্যায়,পাঠ-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১০ 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৫০ মিনিট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6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057400"/>
            <a:ext cx="1809749" cy="1904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77855747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914400"/>
            <a:ext cx="61722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ছবিতে কি দেখতে পাচ্ছ ?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819400"/>
            <a:ext cx="3581400" cy="3048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25839"/>
            <a:ext cx="3352800" cy="303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233505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90800" y="838200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43200" y="3048000"/>
            <a:ext cx="3159839" cy="707886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বীজের শ্রেণিবিভাগ 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1905000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066800" y="838200"/>
            <a:ext cx="7391400" cy="8381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শিখণফলঃ</a:t>
            </a:r>
            <a:r>
              <a:rPr kumimoji="0" lang="bn-BD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32688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 নিচের ছবিগুলো নিয়ে আলোচনা করি।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7400"/>
            <a:ext cx="3962400" cy="3962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057400"/>
            <a:ext cx="4712209" cy="3962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70591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0" y="914400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400" y="45720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ব্যবহার ভিত্তিতে বীজ কয় প্রকার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 smtClean="0"/>
          </a:p>
        </p:txBody>
      </p:sp>
      <p:pic>
        <p:nvPicPr>
          <p:cNvPr id="4" name="Picture 3" descr="Untitled-1589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981200"/>
            <a:ext cx="2971800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295400"/>
            <a:ext cx="2316481" cy="15646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371600"/>
            <a:ext cx="2359025" cy="16002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81000" y="3657600"/>
            <a:ext cx="2362200" cy="865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ভ্রণের সংখ্যা অনুসারে বীজ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57200" y="1828800"/>
            <a:ext cx="2590800" cy="865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বীজপত্র অনুসারে বীজ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895600"/>
            <a:ext cx="1905000" cy="2197025"/>
          </a:xfr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3276600"/>
            <a:ext cx="2124398" cy="18288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600200" y="685800"/>
            <a:ext cx="6324600" cy="53340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 নিচের বীজগুলো নিয়ে আলোচনা করিঃ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021112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9400" y="838200"/>
            <a:ext cx="31242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43434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বীজপত্রের সংখ্যার ভিত্তিতে বীজ কয় প্রকার ও কী কী?</a:t>
            </a:r>
            <a:endParaRPr lang="en-US" sz="2800" dirty="0"/>
          </a:p>
        </p:txBody>
      </p:sp>
      <p:pic>
        <p:nvPicPr>
          <p:cNvPr id="6" name="Picture 3" descr="C:\Users\BCS-Computer\Desktop\20180624_1828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905000"/>
            <a:ext cx="4191000" cy="23622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420</TotalTime>
  <Words>222</Words>
  <Application>Microsoft Office PowerPoint</Application>
  <PresentationFormat>On-screen Show (4:3)</PresentationFormat>
  <Paragraphs>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Constantia</vt:lpstr>
      <vt:lpstr>NikoshBAN</vt:lpstr>
      <vt:lpstr>Wingdings 2</vt:lpstr>
      <vt:lpstr>Flow</vt:lpstr>
      <vt:lpstr>মাল্টিমিডিয়া শ্রেণিতে স্বাগত</vt:lpstr>
      <vt:lpstr>PowerPoint Presentation</vt:lpstr>
      <vt:lpstr>ছবিতে কি দেখতে পাচ্ছ ?</vt:lpstr>
      <vt:lpstr>PowerPoint Presentation</vt:lpstr>
      <vt:lpstr>PowerPoint Presentation</vt:lpstr>
      <vt:lpstr>এস নিচের ছবিগুলো নিয়ে আলোচনা করি।</vt:lpstr>
      <vt:lpstr>PowerPoint Presentation</vt:lpstr>
      <vt:lpstr>এস নিচের বীজগুলো নিয়ে আলোচনা করিঃ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পাঠে তোমাদেরকে অভিনন্দন</dc:title>
  <dc:creator>samsung</dc:creator>
  <cp:lastModifiedBy>User</cp:lastModifiedBy>
  <cp:revision>34</cp:revision>
  <dcterms:created xsi:type="dcterms:W3CDTF">2013-10-03T13:56:22Z</dcterms:created>
  <dcterms:modified xsi:type="dcterms:W3CDTF">2019-11-07T15:51:24Z</dcterms:modified>
</cp:coreProperties>
</file>