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98" r:id="rId3"/>
    <p:sldId id="299" r:id="rId4"/>
    <p:sldId id="263" r:id="rId5"/>
    <p:sldId id="289" r:id="rId6"/>
    <p:sldId id="290" r:id="rId7"/>
    <p:sldId id="268" r:id="rId8"/>
    <p:sldId id="259" r:id="rId9"/>
    <p:sldId id="274" r:id="rId10"/>
    <p:sldId id="291" r:id="rId11"/>
    <p:sldId id="292" r:id="rId12"/>
    <p:sldId id="276" r:id="rId13"/>
    <p:sldId id="293" r:id="rId14"/>
    <p:sldId id="269" r:id="rId15"/>
    <p:sldId id="272" r:id="rId16"/>
    <p:sldId id="294" r:id="rId17"/>
    <p:sldId id="286" r:id="rId18"/>
    <p:sldId id="280" r:id="rId19"/>
    <p:sldId id="288" r:id="rId20"/>
    <p:sldId id="296" r:id="rId21"/>
    <p:sldId id="295" r:id="rId22"/>
    <p:sldId id="282" r:id="rId23"/>
    <p:sldId id="283" r:id="rId24"/>
    <p:sldId id="281" r:id="rId25"/>
    <p:sldId id="266" r:id="rId26"/>
    <p:sldId id="265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9999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38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CF59-FBAD-4DAE-8E51-FAC2EFD4D947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45FD-BCD5-46CF-840B-4674849F6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3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45FD-BCD5-46CF-840B-4674849F63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4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" y="51179"/>
            <a:ext cx="9122391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257800"/>
            <a:ext cx="6858000" cy="1143000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bn-BD" sz="199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kkl;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" y="0"/>
            <a:ext cx="911329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1752600" cy="9144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72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" y="76200"/>
            <a:ext cx="911443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1676400" cy="95747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গম</a:t>
            </a:r>
            <a:endParaRPr lang="en-US" sz="72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4"/>
            <a:ext cx="9144000" cy="6851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6019800" y="152400"/>
            <a:ext cx="2971800" cy="838200"/>
          </a:xfrm>
          <a:prstGeom prst="roundRect">
            <a:avLst>
              <a:gd name="adj" fmla="val 0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60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endParaRPr lang="en-US" sz="60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_borai-gram.jpg"/>
          <p:cNvPicPr>
            <a:picLocks noChangeAspect="1"/>
          </p:cNvPicPr>
          <p:nvPr/>
        </p:nvPicPr>
        <p:blipFill>
          <a:blip r:embed="rId2"/>
          <a:srcRect r="-2381" b="16667"/>
          <a:stretch>
            <a:fillRect/>
          </a:stretch>
        </p:blipFill>
        <p:spPr>
          <a:xfrm>
            <a:off x="0" y="0"/>
            <a:ext cx="9296400" cy="6875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52400" y="228600"/>
            <a:ext cx="2514600" cy="838200"/>
          </a:xfrm>
          <a:prstGeom prst="roundRect">
            <a:avLst>
              <a:gd name="adj" fmla="val 0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তামাক</a:t>
            </a:r>
            <a:endParaRPr lang="en-US" sz="66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8839200" cy="1219200"/>
          </a:xfrm>
          <a:prstGeom prst="roundRect">
            <a:avLst>
              <a:gd name="adj" fmla="val 0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600200"/>
            <a:ext cx="8839200" cy="5181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  <a:p>
            <a:pPr algn="ctr">
              <a:lnSpc>
                <a:spcPct val="150000"/>
              </a:lnSpc>
            </a:pPr>
            <a:r>
              <a:rPr lang="bn-BD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মালের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spc="1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2" y="0"/>
            <a:ext cx="9085580" cy="677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6019800" y="5638800"/>
            <a:ext cx="2743200" cy="957358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sz="66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41" y="152400"/>
            <a:ext cx="888924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5400" b="1" dirty="0" smtClean="0">
                <a:ln w="50800"/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bna-picতাঁি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10" y="34118"/>
            <a:ext cx="9144000" cy="6823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6400800" y="5715000"/>
            <a:ext cx="2511188" cy="9906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endParaRPr lang="en-US" sz="66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" y="17060"/>
            <a:ext cx="9124666" cy="6764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6019800" y="5791200"/>
            <a:ext cx="2971800" cy="811306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কুমোর</a:t>
            </a:r>
            <a:endParaRPr lang="en-US" sz="6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22" y="20472"/>
            <a:ext cx="9169021" cy="6837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542923" y="5562600"/>
            <a:ext cx="4495800" cy="1143000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u="sng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মুদির</a:t>
            </a:r>
            <a:r>
              <a:rPr lang="en-US" sz="6000" b="1" i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6000" b="1" i="1" u="sng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5715"/>
            <a:ext cx="9067800" cy="1200329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endParaRPr lang="en-US" sz="5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 descr="off kar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89916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943600" y="5867400"/>
            <a:ext cx="2971800" cy="954157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অফিসকর্মি</a:t>
            </a:r>
            <a:endParaRPr lang="en-US" sz="5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1706" y="-31376"/>
            <a:ext cx="8928847" cy="1371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spc="1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শিক্ষক</a:t>
            </a:r>
            <a:r>
              <a:rPr lang="en-US" sz="13800" b="1" spc="1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spc="1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spc="1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4128" y="1371601"/>
            <a:ext cx="8935473" cy="5486399"/>
          </a:xfrm>
          <a:prstGeom prst="roundRect">
            <a:avLst>
              <a:gd name="adj" fmla="val 0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মুহাঃ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রুহুল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কানহরপুর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ডাকঘরঃ-খড়িখালী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উপজেলাঃ-ঝিনাইদহ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জেলাঃ-ঝিনাইদহ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নম্বরঃ-০১৯১৮০১৩৫০৫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জি-মেইলঃ-bdruhul1971@gmail.com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:\BACKUP 19-10-17\New folde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359025" cy="23622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1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486400" y="5791200"/>
            <a:ext cx="3641035" cy="1066800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বাসচালক</a:t>
            </a:r>
            <a:endParaRPr lang="en-US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y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50"/>
            <a:ext cx="9067800" cy="6862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3962400" y="6096000"/>
            <a:ext cx="4995081" cy="75206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বসতবাড়িতে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4"/>
            <a:ext cx="9144000" cy="6851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6477000" y="5867400"/>
            <a:ext cx="2630557" cy="970722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পার্ক</a:t>
            </a:r>
            <a:endParaRPr lang="en-US" sz="6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0"/>
            <a:ext cx="911710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410200" y="0"/>
            <a:ext cx="3733800" cy="9144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রেল</a:t>
            </a:r>
            <a:r>
              <a:rPr lang="en-US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স্টেশন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n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6019800" y="6019800"/>
            <a:ext cx="3124200" cy="811696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লঞ্চঘাট</a:t>
            </a:r>
            <a:endParaRPr lang="en-US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52400"/>
            <a:ext cx="8991600" cy="12192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দলীয়</a:t>
            </a:r>
            <a:r>
              <a:rPr lang="en-US" sz="7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8965" y="1586753"/>
            <a:ext cx="9144000" cy="5029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72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7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7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7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7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9816"/>
            <a:ext cx="9144000" cy="68281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29816"/>
            <a:ext cx="7620000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02578"/>
            <a:ext cx="8458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 typeface="Wingdings" pitchFamily="2" charset="2"/>
              <a:buChar char="v"/>
            </a:pPr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Font typeface="Wingdings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90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i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i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i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i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67592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0" y="5486400"/>
            <a:ext cx="9146360" cy="1371600"/>
          </a:xfrm>
          <a:prstGeom prst="roundRect">
            <a:avLst>
              <a:gd name="adj" fmla="val 0"/>
            </a:avLst>
          </a:prstGeom>
          <a:ln w="76200">
            <a:solidFill>
              <a:srgbClr val="66FF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273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0" y="1600200"/>
            <a:ext cx="9018739" cy="52578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-1" y="0"/>
            <a:ext cx="9143999" cy="1447799"/>
          </a:xfrm>
          <a:prstGeom prst="roundRect">
            <a:avLst>
              <a:gd name="adj" fmla="val 0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/>
                <a:solidFill>
                  <a:schemeClr val="tx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/>
                <a:solidFill>
                  <a:schemeClr val="tx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/>
                <a:solidFill>
                  <a:schemeClr val="tx2">
                    <a:lumMod val="10000"/>
                    <a:lumOff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/>
              <a:solidFill>
                <a:schemeClr val="tx2">
                  <a:lumMod val="10000"/>
                  <a:lumOff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767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82" y="87682"/>
            <a:ext cx="8956109" cy="13778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Bottom">
              <a:avLst/>
            </a:prstTxWarp>
          </a:bodyPr>
          <a:lstStyle/>
          <a:p>
            <a:pPr algn="ctr"/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682" y="1562441"/>
            <a:ext cx="8956110" cy="12651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i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b="1" i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i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b="1" i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3191" y="2924466"/>
            <a:ext cx="8956109" cy="1129789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6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৬ষ্ঠ </a:t>
            </a:r>
            <a:r>
              <a:rPr lang="en-US" sz="60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6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87682" y="4191000"/>
            <a:ext cx="8956110" cy="1478068"/>
          </a:xfrm>
          <a:prstGeom prst="round2Same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অধ্যায়ঃ-সপ্তম</a:t>
            </a:r>
            <a:endParaRPr lang="en-US" sz="4800" b="1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87683" y="5805813"/>
            <a:ext cx="8956108" cy="1052187"/>
          </a:xfrm>
          <a:prstGeom prst="round2Same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১ম ও ২য়  </a:t>
            </a:r>
            <a:r>
              <a:rPr lang="en-US" sz="5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পৃষ্টাঃ</a:t>
            </a:r>
            <a:r>
              <a:rPr lang="en-US" sz="5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-(৫৫—৫৮)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1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66800"/>
            <a:ext cx="4419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6" y="1066800"/>
            <a:ext cx="435378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937337"/>
            <a:ext cx="4419600" cy="282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16" y="3928372"/>
            <a:ext cx="4353784" cy="282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5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5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5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" y="0"/>
            <a:ext cx="909693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bn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10" y="0"/>
            <a:ext cx="915651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505200"/>
            <a:ext cx="8686800" cy="144655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685800"/>
            <a:ext cx="8839200" cy="1524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52" y="5105400"/>
            <a:ext cx="9144000" cy="156966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৩।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4" y="2362200"/>
            <a:ext cx="9144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কী,তা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2" y="3352800"/>
            <a:ext cx="9144000" cy="156966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  </a:t>
            </a:r>
            <a:endParaRPr lang="en-US" sz="4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286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52" y="66261"/>
            <a:ext cx="9144000" cy="110799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6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57252" cy="914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9194522" cy="685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021" y="0"/>
            <a:ext cx="91945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90522" y="5791200"/>
            <a:ext cx="2133600" cy="968991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6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1650</TotalTime>
  <Words>199</Words>
  <Application>Microsoft Office PowerPoint</Application>
  <PresentationFormat>On-screen Show (4:3)</PresentationFormat>
  <Paragraphs>55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sandhya</dc:creator>
  <cp:lastModifiedBy>USER</cp:lastModifiedBy>
  <cp:revision>534</cp:revision>
  <dcterms:created xsi:type="dcterms:W3CDTF">2006-08-16T00:00:00Z</dcterms:created>
  <dcterms:modified xsi:type="dcterms:W3CDTF">2019-11-08T15:30:10Z</dcterms:modified>
</cp:coreProperties>
</file>