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259" r:id="rId4"/>
    <p:sldId id="261" r:id="rId5"/>
    <p:sldId id="260" r:id="rId6"/>
    <p:sldId id="262" r:id="rId7"/>
    <p:sldId id="263" r:id="rId8"/>
    <p:sldId id="264" r:id="rId9"/>
    <p:sldId id="266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6" r:id="rId19"/>
    <p:sldId id="275" r:id="rId20"/>
    <p:sldId id="277" r:id="rId21"/>
    <p:sldId id="278" r:id="rId22"/>
    <p:sldId id="279" r:id="rId23"/>
    <p:sldId id="28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-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4D0240-B6CD-48F8-8D9A-9217C311AA3B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538C1-0132-411A-9DBB-ACC1ABA9B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99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ভিডিও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ইন্টারনেট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সংযোগ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থাকতে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538C1-0132-411A-9DBB-ACC1ABA9B04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71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C5077-D833-4D7D-8825-05CF8153418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194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ভিডিও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ইন্টারনেট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সংযোগ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থাকতে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538C1-0132-411A-9DBB-ACC1ABA9B04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980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ভিডিও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ইন্টারনেট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সংযোগ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থাকতে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538C1-0132-411A-9DBB-ACC1ABA9B04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065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B6B18-D2E5-4DE0-8A10-733424C21241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A4E5F-AC8F-4C35-9AA7-61278D42E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383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B6B18-D2E5-4DE0-8A10-733424C21241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A4E5F-AC8F-4C35-9AA7-61278D42E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163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B6B18-D2E5-4DE0-8A10-733424C21241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A4E5F-AC8F-4C35-9AA7-61278D42E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815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B6B18-D2E5-4DE0-8A10-733424C21241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A4E5F-AC8F-4C35-9AA7-61278D42E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403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B6B18-D2E5-4DE0-8A10-733424C21241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A4E5F-AC8F-4C35-9AA7-61278D42E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952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B6B18-D2E5-4DE0-8A10-733424C21241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A4E5F-AC8F-4C35-9AA7-61278D42E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624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B6B18-D2E5-4DE0-8A10-733424C21241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A4E5F-AC8F-4C35-9AA7-61278D42E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874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B6B18-D2E5-4DE0-8A10-733424C21241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A4E5F-AC8F-4C35-9AA7-61278D42E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399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B6B18-D2E5-4DE0-8A10-733424C21241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A4E5F-AC8F-4C35-9AA7-61278D42E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236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B6B18-D2E5-4DE0-8A10-733424C21241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A4E5F-AC8F-4C35-9AA7-61278D42E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90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B6B18-D2E5-4DE0-8A10-733424C21241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A4E5F-AC8F-4C35-9AA7-61278D42E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00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B6B18-D2E5-4DE0-8A10-733424C21241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A4E5F-AC8F-4C35-9AA7-61278D42E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351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microsoft.com/office/2007/relationships/hdphoto" Target="../media/hdphoto5.wdp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7.wdp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microsoft.com/office/2007/relationships/hdphoto" Target="../media/hdphoto8.wdp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4j0sk2BArDw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cntPQwV7sIk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mailto:masum1976m@gmail.com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dlqgx1pBF6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3999" y="2823114"/>
            <a:ext cx="482749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1500" dirty="0" smtClean="0">
                <a:solidFill>
                  <a:srgbClr val="FFFF00"/>
                </a:solidFill>
              </a:rPr>
              <a:t>স্বাগতম</a:t>
            </a:r>
            <a:endParaRPr lang="en-US" sz="115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00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956" y="170590"/>
            <a:ext cx="3026823" cy="24685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172" y="170590"/>
            <a:ext cx="3002434" cy="24685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956" y="2874297"/>
            <a:ext cx="3026823" cy="24717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171" y="2874297"/>
            <a:ext cx="3002434" cy="24717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27896" y="5562753"/>
            <a:ext cx="11767952" cy="1077218"/>
          </a:xfrm>
          <a:prstGeom prst="rect">
            <a:avLst/>
          </a:prstGeom>
          <a:noFill/>
          <a:ln w="571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/>
              <a:t>পরিবর্তনশীল</a:t>
            </a:r>
            <a:r>
              <a:rPr lang="en-US" sz="3200" dirty="0" smtClean="0"/>
              <a:t>  (</a:t>
            </a:r>
            <a:r>
              <a:rPr lang="en-US" sz="3200" dirty="0" err="1" smtClean="0"/>
              <a:t>বিচ্ছিন্ন</a:t>
            </a:r>
            <a:r>
              <a:rPr lang="en-US" sz="3200" dirty="0" smtClean="0"/>
              <a:t>) </a:t>
            </a:r>
            <a:r>
              <a:rPr lang="en-US" sz="3200" dirty="0" err="1" smtClean="0"/>
              <a:t>ডাটাকে</a:t>
            </a:r>
            <a:r>
              <a:rPr lang="en-US" sz="3200" dirty="0" smtClean="0"/>
              <a:t> </a:t>
            </a:r>
            <a:r>
              <a:rPr lang="en-US" sz="3200" dirty="0" err="1" smtClean="0"/>
              <a:t>যখন</a:t>
            </a:r>
            <a:r>
              <a:rPr lang="en-US" sz="3200" dirty="0" smtClean="0"/>
              <a:t> </a:t>
            </a:r>
            <a:r>
              <a:rPr lang="en-US" sz="3200" dirty="0" err="1" smtClean="0"/>
              <a:t>সংকেতের</a:t>
            </a:r>
            <a:r>
              <a:rPr lang="en-US" sz="3200" dirty="0" smtClean="0"/>
              <a:t> (</a:t>
            </a:r>
            <a:r>
              <a:rPr lang="en-US" sz="3200" dirty="0" err="1" smtClean="0"/>
              <a:t>কাটার</a:t>
            </a:r>
            <a:r>
              <a:rPr lang="en-US" sz="3200" dirty="0" smtClean="0"/>
              <a:t>) </a:t>
            </a:r>
            <a:r>
              <a:rPr lang="en-US" sz="3200" dirty="0" err="1" smtClean="0"/>
              <a:t>মাধ্যমে</a:t>
            </a:r>
            <a:r>
              <a:rPr lang="en-US" sz="3200" dirty="0" smtClean="0"/>
              <a:t> </a:t>
            </a:r>
            <a:r>
              <a:rPr lang="en-US" sz="3200" dirty="0" err="1" smtClean="0"/>
              <a:t>প্রকাশ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করা</a:t>
            </a:r>
            <a:r>
              <a:rPr lang="en-US" sz="3200" dirty="0" smtClean="0"/>
              <a:t> </a:t>
            </a:r>
            <a:r>
              <a:rPr lang="en-US" sz="3200" dirty="0" err="1" smtClean="0"/>
              <a:t>হয়</a:t>
            </a:r>
            <a:r>
              <a:rPr lang="en-US" sz="3200" dirty="0" smtClean="0"/>
              <a:t>  </a:t>
            </a:r>
            <a:r>
              <a:rPr lang="en-US" sz="3200" dirty="0" err="1" smtClean="0"/>
              <a:t>তখন</a:t>
            </a:r>
            <a:r>
              <a:rPr lang="en-US" sz="3200" dirty="0" smtClean="0"/>
              <a:t> </a:t>
            </a:r>
            <a:r>
              <a:rPr lang="en-US" sz="3200" dirty="0" err="1" smtClean="0"/>
              <a:t>তাকে</a:t>
            </a:r>
            <a:r>
              <a:rPr lang="en-US" sz="3200" dirty="0" smtClean="0"/>
              <a:t> </a:t>
            </a:r>
            <a:r>
              <a:rPr lang="en-US" sz="3200" dirty="0" err="1" smtClean="0"/>
              <a:t>এনালগ</a:t>
            </a:r>
            <a:r>
              <a:rPr lang="en-US" sz="3200" dirty="0" smtClean="0"/>
              <a:t> </a:t>
            </a:r>
            <a:r>
              <a:rPr lang="en-US" sz="3200" dirty="0" err="1" smtClean="0"/>
              <a:t>সংকেত</a:t>
            </a:r>
            <a:r>
              <a:rPr lang="en-US" sz="3200" dirty="0" smtClean="0"/>
              <a:t> </a:t>
            </a:r>
            <a:r>
              <a:rPr lang="en-US" sz="3200" dirty="0" err="1" smtClean="0"/>
              <a:t>বলে</a:t>
            </a:r>
            <a:r>
              <a:rPr lang="en-US" sz="3200" dirty="0" smtClean="0"/>
              <a:t>। </a:t>
            </a:r>
            <a:r>
              <a:rPr lang="en-US" sz="3200" dirty="0" err="1" smtClean="0"/>
              <a:t>যেমনঃ</a:t>
            </a:r>
            <a:r>
              <a:rPr lang="en-US" sz="3200" dirty="0" smtClean="0"/>
              <a:t> </a:t>
            </a:r>
            <a:r>
              <a:rPr lang="en-US" sz="3200" dirty="0" err="1" smtClean="0"/>
              <a:t>তাপমাত্রা</a:t>
            </a:r>
            <a:r>
              <a:rPr lang="en-US" sz="3200" dirty="0" smtClean="0"/>
              <a:t>, </a:t>
            </a:r>
            <a:r>
              <a:rPr lang="en-US" sz="3200" dirty="0" err="1" smtClean="0"/>
              <a:t>রক্তচাপ</a:t>
            </a:r>
            <a:r>
              <a:rPr lang="en-US" sz="3200" dirty="0" smtClean="0"/>
              <a:t>, </a:t>
            </a:r>
            <a:r>
              <a:rPr lang="en-US" sz="3200" dirty="0" err="1" smtClean="0"/>
              <a:t>বিদ্যু</a:t>
            </a:r>
            <a:r>
              <a:rPr lang="en-US" sz="3200" dirty="0" smtClean="0"/>
              <a:t>ৎ </a:t>
            </a:r>
            <a:r>
              <a:rPr lang="en-US" sz="3200" dirty="0" err="1" smtClean="0"/>
              <a:t>প্রবাহ</a:t>
            </a:r>
            <a:r>
              <a:rPr lang="en-US" sz="3200" dirty="0" smtClean="0"/>
              <a:t>, </a:t>
            </a:r>
            <a:r>
              <a:rPr lang="en-US" sz="3200" dirty="0" err="1" smtClean="0"/>
              <a:t>সময়</a:t>
            </a:r>
            <a:r>
              <a:rPr lang="en-US" sz="3200" dirty="0" smtClean="0"/>
              <a:t> </a:t>
            </a:r>
            <a:r>
              <a:rPr lang="en-US" sz="3200" dirty="0" err="1" smtClean="0"/>
              <a:t>ইত্যাদি</a:t>
            </a:r>
            <a:r>
              <a:rPr lang="en-US" sz="3200" dirty="0" smtClean="0"/>
              <a:t>। 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227896" y="5562753"/>
            <a:ext cx="11767952" cy="1077218"/>
          </a:xfrm>
          <a:prstGeom prst="rect">
            <a:avLst/>
          </a:prstGeom>
          <a:noFill/>
          <a:ln w="571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/>
              <a:t>পরিবর্তনশীল</a:t>
            </a:r>
            <a:r>
              <a:rPr lang="en-US" sz="3200" dirty="0" smtClean="0"/>
              <a:t>  (</a:t>
            </a:r>
            <a:r>
              <a:rPr lang="en-US" sz="3200" dirty="0" err="1" smtClean="0"/>
              <a:t>বিচ্ছিন্ন</a:t>
            </a:r>
            <a:r>
              <a:rPr lang="en-US" sz="3200" dirty="0" smtClean="0"/>
              <a:t> ) </a:t>
            </a:r>
            <a:r>
              <a:rPr lang="en-US" sz="3200" dirty="0" err="1" smtClean="0"/>
              <a:t>ডাটাকে</a:t>
            </a:r>
            <a:r>
              <a:rPr lang="en-US" sz="3200" dirty="0" smtClean="0"/>
              <a:t> </a:t>
            </a:r>
            <a:r>
              <a:rPr lang="en-US" sz="3200" dirty="0" err="1" smtClean="0"/>
              <a:t>যখন</a:t>
            </a:r>
            <a:r>
              <a:rPr lang="en-US" sz="3200" dirty="0" smtClean="0"/>
              <a:t> </a:t>
            </a:r>
            <a:r>
              <a:rPr lang="en-US" sz="3200" dirty="0" err="1" smtClean="0"/>
              <a:t>সংকেতের</a:t>
            </a:r>
            <a:r>
              <a:rPr lang="en-US" sz="3200" dirty="0" smtClean="0"/>
              <a:t> (</a:t>
            </a:r>
            <a:r>
              <a:rPr lang="en-US" sz="3200" dirty="0" err="1" smtClean="0"/>
              <a:t>সংখ্যা</a:t>
            </a:r>
            <a:r>
              <a:rPr lang="en-US" sz="3200" dirty="0" smtClean="0"/>
              <a:t> </a:t>
            </a:r>
            <a:r>
              <a:rPr lang="en-US" sz="3200" dirty="0" err="1" smtClean="0"/>
              <a:t>বা</a:t>
            </a:r>
            <a:r>
              <a:rPr lang="en-US" sz="3200" dirty="0" smtClean="0"/>
              <a:t> Digit) </a:t>
            </a:r>
            <a:r>
              <a:rPr lang="en-US" sz="3200" dirty="0" err="1" smtClean="0"/>
              <a:t>মাধ্যমে</a:t>
            </a:r>
            <a:r>
              <a:rPr lang="en-US" sz="3200" dirty="0" smtClean="0"/>
              <a:t> </a:t>
            </a:r>
            <a:r>
              <a:rPr lang="en-US" sz="3200" dirty="0" err="1" smtClean="0"/>
              <a:t>প্রকাশ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করা</a:t>
            </a:r>
            <a:r>
              <a:rPr lang="en-US" sz="3200" dirty="0" smtClean="0"/>
              <a:t> </a:t>
            </a:r>
            <a:r>
              <a:rPr lang="en-US" sz="3200" dirty="0" err="1" smtClean="0"/>
              <a:t>হয়</a:t>
            </a:r>
            <a:r>
              <a:rPr lang="en-US" sz="3200" dirty="0" smtClean="0"/>
              <a:t>  </a:t>
            </a:r>
            <a:r>
              <a:rPr lang="en-US" sz="3200" dirty="0" err="1" smtClean="0"/>
              <a:t>তখন</a:t>
            </a:r>
            <a:r>
              <a:rPr lang="en-US" sz="3200" dirty="0" smtClean="0"/>
              <a:t> </a:t>
            </a:r>
            <a:r>
              <a:rPr lang="en-US" sz="3200" dirty="0" err="1" smtClean="0"/>
              <a:t>তাকে</a:t>
            </a:r>
            <a:r>
              <a:rPr lang="en-US" sz="3200" dirty="0" smtClean="0"/>
              <a:t> </a:t>
            </a:r>
            <a:r>
              <a:rPr lang="en-US" sz="3200" dirty="0" err="1" smtClean="0"/>
              <a:t>ডিজিটাল</a:t>
            </a:r>
            <a:r>
              <a:rPr lang="en-US" sz="3200" dirty="0" smtClean="0"/>
              <a:t> </a:t>
            </a:r>
            <a:r>
              <a:rPr lang="en-US" sz="3200" dirty="0" err="1" smtClean="0"/>
              <a:t>সংকেত</a:t>
            </a:r>
            <a:r>
              <a:rPr lang="en-US" sz="3200" dirty="0" smtClean="0"/>
              <a:t> </a:t>
            </a:r>
            <a:r>
              <a:rPr lang="en-US" sz="3200" dirty="0" err="1" smtClean="0"/>
              <a:t>বলে</a:t>
            </a:r>
            <a:r>
              <a:rPr lang="en-US" sz="3200" dirty="0" smtClean="0"/>
              <a:t>। </a:t>
            </a:r>
            <a:r>
              <a:rPr lang="en-US" sz="3200" dirty="0" err="1" smtClean="0"/>
              <a:t>যেমনঃ</a:t>
            </a:r>
            <a:r>
              <a:rPr lang="en-US" sz="3200" dirty="0" smtClean="0"/>
              <a:t> </a:t>
            </a:r>
            <a:r>
              <a:rPr lang="en-US" sz="3200" dirty="0" err="1" smtClean="0"/>
              <a:t>তাপমাত্রা</a:t>
            </a:r>
            <a:r>
              <a:rPr lang="en-US" sz="3200" dirty="0" smtClean="0"/>
              <a:t>, </a:t>
            </a:r>
            <a:r>
              <a:rPr lang="en-US" sz="3200" dirty="0" err="1" smtClean="0"/>
              <a:t>রক্তচাপ</a:t>
            </a:r>
            <a:r>
              <a:rPr lang="en-US" sz="3200" dirty="0" smtClean="0"/>
              <a:t>, </a:t>
            </a:r>
            <a:r>
              <a:rPr lang="en-US" sz="3200" dirty="0" err="1" smtClean="0"/>
              <a:t>বিদ্যু</a:t>
            </a:r>
            <a:r>
              <a:rPr lang="en-US" sz="3200" dirty="0" smtClean="0"/>
              <a:t>ৎ </a:t>
            </a:r>
            <a:r>
              <a:rPr lang="en-US" sz="3200" dirty="0" err="1" smtClean="0"/>
              <a:t>প্রবাহ</a:t>
            </a:r>
            <a:r>
              <a:rPr lang="en-US" sz="3200" dirty="0" smtClean="0"/>
              <a:t>, </a:t>
            </a:r>
            <a:r>
              <a:rPr lang="en-US" sz="3200" dirty="0" err="1" smtClean="0"/>
              <a:t>সময়</a:t>
            </a:r>
            <a:r>
              <a:rPr lang="en-US" sz="3200" dirty="0" smtClean="0"/>
              <a:t> </a:t>
            </a:r>
            <a:r>
              <a:rPr lang="en-US" sz="3200" dirty="0" err="1" smtClean="0"/>
              <a:t>ইত্যাদি</a:t>
            </a:r>
            <a:r>
              <a:rPr lang="en-US" sz="3200" dirty="0" smtClean="0"/>
              <a:t>। 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758547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কাটাযুক্ত</a:t>
            </a:r>
            <a:r>
              <a:rPr lang="en-US" sz="3600" dirty="0" smtClean="0"/>
              <a:t> </a:t>
            </a:r>
            <a:r>
              <a:rPr lang="en-US" sz="3600" dirty="0" err="1" smtClean="0"/>
              <a:t>ঘড়ি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219713" y="2821003"/>
            <a:ext cx="24831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কাটাযুক্ত</a:t>
            </a:r>
            <a:r>
              <a:rPr lang="en-US" sz="3600" dirty="0" smtClean="0"/>
              <a:t> </a:t>
            </a:r>
            <a:r>
              <a:rPr lang="en-US" sz="3600" dirty="0" err="1" smtClean="0"/>
              <a:t>প্রেসার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মেশিন</a:t>
            </a:r>
            <a:r>
              <a:rPr lang="en-US" sz="3600" dirty="0" smtClean="0"/>
              <a:t>। </a:t>
            </a:r>
            <a:r>
              <a:rPr lang="en-US" sz="3600" dirty="0" err="1" smtClean="0"/>
              <a:t>নির্ভুল</a:t>
            </a:r>
            <a:r>
              <a:rPr lang="en-US" sz="3600" dirty="0" smtClean="0"/>
              <a:t> </a:t>
            </a:r>
            <a:r>
              <a:rPr lang="en-US" sz="3600" dirty="0" err="1" smtClean="0"/>
              <a:t>ফলাফল</a:t>
            </a:r>
            <a:r>
              <a:rPr lang="en-US" sz="3600" dirty="0" smtClean="0"/>
              <a:t> </a:t>
            </a:r>
            <a:r>
              <a:rPr lang="en-US" sz="3600" dirty="0" err="1" smtClean="0"/>
              <a:t>পাওয়া</a:t>
            </a:r>
            <a:r>
              <a:rPr lang="en-US" sz="3600" dirty="0" smtClean="0"/>
              <a:t> </a:t>
            </a:r>
            <a:r>
              <a:rPr lang="en-US" sz="3600" dirty="0" err="1" smtClean="0"/>
              <a:t>যায়</a:t>
            </a:r>
            <a:r>
              <a:rPr lang="en-US" sz="3600" dirty="0" smtClean="0"/>
              <a:t> </a:t>
            </a:r>
            <a:r>
              <a:rPr lang="en-US" sz="3600" dirty="0" err="1" smtClean="0"/>
              <a:t>না</a:t>
            </a:r>
            <a:r>
              <a:rPr lang="en-US" sz="3600" dirty="0" smtClean="0"/>
              <a:t>।</a:t>
            </a:r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9512726" y="764931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সংখ্যাযুক্ত</a:t>
            </a:r>
            <a:r>
              <a:rPr lang="en-US" sz="3600" dirty="0" smtClean="0"/>
              <a:t> </a:t>
            </a:r>
            <a:r>
              <a:rPr lang="en-US" sz="3600" dirty="0" err="1" smtClean="0"/>
              <a:t>ঘড়ি</a:t>
            </a:r>
            <a:endParaRPr lang="en-US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9512726" y="2909839"/>
            <a:ext cx="26792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সংখ্যাযুক্ত</a:t>
            </a:r>
            <a:r>
              <a:rPr lang="en-US" sz="3600" dirty="0" smtClean="0"/>
              <a:t> </a:t>
            </a:r>
            <a:r>
              <a:rPr lang="en-US" sz="3600" dirty="0" err="1" smtClean="0"/>
              <a:t>প্রেসার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মেশিন</a:t>
            </a:r>
            <a:r>
              <a:rPr lang="en-US" sz="3600" dirty="0" smtClean="0"/>
              <a:t>। </a:t>
            </a:r>
            <a:r>
              <a:rPr lang="en-US" sz="3600" dirty="0" err="1"/>
              <a:t>নির্ভুল</a:t>
            </a:r>
            <a:r>
              <a:rPr lang="en-US" sz="3600" dirty="0"/>
              <a:t> </a:t>
            </a:r>
            <a:r>
              <a:rPr lang="en-US" sz="3600" dirty="0" err="1"/>
              <a:t>ফলাফল</a:t>
            </a:r>
            <a:r>
              <a:rPr lang="en-US" sz="3600" dirty="0"/>
              <a:t> </a:t>
            </a:r>
            <a:r>
              <a:rPr lang="en-US" sz="3600" dirty="0" err="1"/>
              <a:t>পাওয়া</a:t>
            </a:r>
            <a:r>
              <a:rPr lang="en-US" sz="3600" dirty="0"/>
              <a:t> </a:t>
            </a:r>
            <a:r>
              <a:rPr lang="en-US" sz="3600" dirty="0" err="1" smtClean="0"/>
              <a:t>যায়</a:t>
            </a:r>
            <a:r>
              <a:rPr lang="en-US" sz="3600" dirty="0" smtClean="0"/>
              <a:t>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88510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/>
      <p:bldP spid="13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185" y="331605"/>
            <a:ext cx="4819105" cy="45075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39409" y="5132205"/>
            <a:ext cx="116520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ডিজিটাল</a:t>
            </a:r>
            <a:r>
              <a:rPr lang="en-US" sz="3600" dirty="0" smtClean="0"/>
              <a:t> </a:t>
            </a:r>
            <a:r>
              <a:rPr lang="en-US" sz="3600" dirty="0" err="1" smtClean="0"/>
              <a:t>বাংলাদেশ</a:t>
            </a:r>
            <a:r>
              <a:rPr lang="en-US" sz="3600" dirty="0" smtClean="0"/>
              <a:t> </a:t>
            </a:r>
            <a:r>
              <a:rPr lang="en-US" sz="3600" dirty="0" err="1" smtClean="0"/>
              <a:t>বলতে</a:t>
            </a:r>
            <a:r>
              <a:rPr lang="en-US" sz="3600" dirty="0" smtClean="0"/>
              <a:t> </a:t>
            </a:r>
            <a:r>
              <a:rPr lang="en-US" sz="3600" dirty="0" err="1" smtClean="0"/>
              <a:t>তথ্য</a:t>
            </a:r>
            <a:r>
              <a:rPr lang="en-US" sz="3600" dirty="0" smtClean="0"/>
              <a:t> ও </a:t>
            </a:r>
            <a:r>
              <a:rPr lang="en-US" sz="3600" dirty="0" err="1" smtClean="0"/>
              <a:t>যোগাযোগ</a:t>
            </a:r>
            <a:r>
              <a:rPr lang="en-US" sz="3600" dirty="0" smtClean="0"/>
              <a:t> </a:t>
            </a:r>
            <a:r>
              <a:rPr lang="en-US" sz="3600" dirty="0" err="1" smtClean="0"/>
              <a:t>প্রযুক্তি</a:t>
            </a:r>
            <a:r>
              <a:rPr lang="en-US" sz="3600" dirty="0" smtClean="0"/>
              <a:t> </a:t>
            </a:r>
            <a:r>
              <a:rPr lang="en-US" sz="3600" dirty="0" err="1" smtClean="0"/>
              <a:t>ব্যবহার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করে</a:t>
            </a:r>
            <a:r>
              <a:rPr lang="en-US" sz="3600" dirty="0" smtClean="0"/>
              <a:t> </a:t>
            </a:r>
            <a:r>
              <a:rPr lang="en-US" sz="3600" dirty="0" err="1" smtClean="0"/>
              <a:t>গড়ে</a:t>
            </a:r>
            <a:r>
              <a:rPr lang="en-US" sz="3600" dirty="0" smtClean="0"/>
              <a:t> </a:t>
            </a:r>
            <a:r>
              <a:rPr lang="en-US" sz="3600" dirty="0" err="1" smtClean="0"/>
              <a:t>তোলা</a:t>
            </a:r>
            <a:r>
              <a:rPr lang="en-US" sz="3600" dirty="0" smtClean="0"/>
              <a:t> </a:t>
            </a:r>
            <a:r>
              <a:rPr lang="en-US" sz="3600" dirty="0" err="1" smtClean="0"/>
              <a:t>আধুনিক</a:t>
            </a:r>
            <a:r>
              <a:rPr lang="en-US" sz="3600" dirty="0" smtClean="0"/>
              <a:t> </a:t>
            </a:r>
            <a:r>
              <a:rPr lang="en-US" sz="3600" dirty="0" err="1" smtClean="0"/>
              <a:t>বাংলাদেশ</a:t>
            </a:r>
            <a:r>
              <a:rPr lang="en-US" sz="3600" dirty="0" smtClean="0"/>
              <a:t> </a:t>
            </a:r>
            <a:r>
              <a:rPr lang="en-US" sz="3600" dirty="0" err="1" smtClean="0"/>
              <a:t>বোঝায়</a:t>
            </a:r>
            <a:r>
              <a:rPr lang="en-US" sz="3600" dirty="0" smtClean="0"/>
              <a:t>।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39409" y="5132205"/>
            <a:ext cx="116520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ইতিবাচক</a:t>
            </a:r>
            <a:r>
              <a:rPr lang="en-US" sz="3600" dirty="0" smtClean="0"/>
              <a:t> </a:t>
            </a:r>
            <a:r>
              <a:rPr lang="en-US" sz="3600" dirty="0" err="1" smtClean="0"/>
              <a:t>বাস্তবতা</a:t>
            </a:r>
            <a:r>
              <a:rPr lang="en-US" sz="3600" dirty="0" smtClean="0"/>
              <a:t>, </a:t>
            </a:r>
            <a:r>
              <a:rPr lang="en-US" sz="3600" dirty="0" err="1" smtClean="0"/>
              <a:t>উদ্ভাবনী</a:t>
            </a:r>
            <a:r>
              <a:rPr lang="en-US" sz="3600" dirty="0" smtClean="0"/>
              <a:t> </a:t>
            </a:r>
            <a:r>
              <a:rPr lang="en-US" sz="3600" dirty="0" err="1" smtClean="0"/>
              <a:t>চিন্তা</a:t>
            </a:r>
            <a:r>
              <a:rPr lang="en-US" sz="3600" dirty="0" smtClean="0"/>
              <a:t> </a:t>
            </a:r>
            <a:r>
              <a:rPr lang="en-US" sz="3600" dirty="0" err="1" smtClean="0"/>
              <a:t>এবং</a:t>
            </a:r>
            <a:r>
              <a:rPr lang="en-US" sz="3600" dirty="0" smtClean="0"/>
              <a:t> </a:t>
            </a:r>
            <a:r>
              <a:rPr lang="en-US" sz="3600" dirty="0" err="1" smtClean="0"/>
              <a:t>প্রযুক্তি</a:t>
            </a:r>
            <a:r>
              <a:rPr lang="en-US" sz="3600" dirty="0" smtClean="0"/>
              <a:t> </a:t>
            </a:r>
            <a:r>
              <a:rPr lang="en-US" sz="3600" dirty="0" err="1" smtClean="0"/>
              <a:t>ব্যবহার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করে</a:t>
            </a:r>
            <a:r>
              <a:rPr lang="en-US" sz="3600" dirty="0" smtClean="0"/>
              <a:t> </a:t>
            </a:r>
            <a:r>
              <a:rPr lang="en-US" sz="3600" dirty="0" err="1" smtClean="0"/>
              <a:t>দেশের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শিক্ষা</a:t>
            </a:r>
            <a:r>
              <a:rPr lang="en-US" sz="3600" dirty="0" smtClean="0"/>
              <a:t>, </a:t>
            </a:r>
            <a:r>
              <a:rPr lang="en-US" sz="3600" dirty="0" err="1" smtClean="0"/>
              <a:t>স্বাস্থ্য</a:t>
            </a:r>
            <a:r>
              <a:rPr lang="en-US" sz="3600" dirty="0" smtClean="0"/>
              <a:t>, </a:t>
            </a:r>
            <a:r>
              <a:rPr lang="en-US" sz="3600" dirty="0" err="1" smtClean="0"/>
              <a:t>কর্মসংস্থান</a:t>
            </a:r>
            <a:r>
              <a:rPr lang="en-US" sz="3600" dirty="0" smtClean="0"/>
              <a:t> </a:t>
            </a:r>
            <a:r>
              <a:rPr lang="en-US" sz="3600" dirty="0" err="1" smtClean="0"/>
              <a:t>এবং</a:t>
            </a:r>
            <a:r>
              <a:rPr lang="en-US" sz="3600" dirty="0" smtClean="0"/>
              <a:t> </a:t>
            </a:r>
            <a:r>
              <a:rPr lang="en-US" sz="3600" dirty="0" err="1" smtClean="0"/>
              <a:t>দারিদ্র</a:t>
            </a:r>
            <a:r>
              <a:rPr lang="en-US" sz="3600" dirty="0" smtClean="0"/>
              <a:t> </a:t>
            </a:r>
            <a:r>
              <a:rPr lang="en-US" sz="3600" dirty="0" err="1" smtClean="0"/>
              <a:t>মোচন</a:t>
            </a:r>
            <a:r>
              <a:rPr lang="en-US" sz="3600" dirty="0" smtClean="0"/>
              <a:t> </a:t>
            </a:r>
            <a:r>
              <a:rPr lang="en-US" sz="3600" dirty="0" err="1" smtClean="0"/>
              <a:t>হচ্ছে</a:t>
            </a:r>
            <a:r>
              <a:rPr lang="en-US" sz="3600" dirty="0" smtClean="0"/>
              <a:t>  </a:t>
            </a:r>
            <a:r>
              <a:rPr lang="en-US" sz="3600" dirty="0" err="1" smtClean="0"/>
              <a:t>ডিজিটাল</a:t>
            </a:r>
            <a:r>
              <a:rPr lang="en-US" sz="3600" dirty="0" smtClean="0"/>
              <a:t> </a:t>
            </a:r>
            <a:r>
              <a:rPr lang="en-US" sz="3600" dirty="0" err="1" smtClean="0"/>
              <a:t>বাংলাদেশের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লক্ষ্য</a:t>
            </a:r>
            <a:r>
              <a:rPr lang="en-US" sz="3600" dirty="0" smtClean="0"/>
              <a:t>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181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986" y="610008"/>
            <a:ext cx="4727439" cy="31458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42" y="640606"/>
            <a:ext cx="4949462" cy="30846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11747" y="4998078"/>
            <a:ext cx="116520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ডিজিটাল</a:t>
            </a:r>
            <a:r>
              <a:rPr lang="en-US" sz="3600" dirty="0" smtClean="0"/>
              <a:t> </a:t>
            </a:r>
            <a:r>
              <a:rPr lang="en-US" sz="3600" dirty="0" err="1" smtClean="0"/>
              <a:t>বাংলাদেশের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মূল</a:t>
            </a:r>
            <a:r>
              <a:rPr lang="en-US" sz="3600" dirty="0" smtClean="0"/>
              <a:t> </a:t>
            </a:r>
            <a:r>
              <a:rPr lang="en-US" sz="3600" dirty="0" err="1" smtClean="0"/>
              <a:t>কথা</a:t>
            </a:r>
            <a:r>
              <a:rPr lang="en-US" sz="3600" dirty="0" smtClean="0"/>
              <a:t> </a:t>
            </a:r>
            <a:r>
              <a:rPr lang="en-US" sz="3600" dirty="0" err="1" smtClean="0"/>
              <a:t>হচ্ছে</a:t>
            </a:r>
            <a:r>
              <a:rPr lang="en-US" sz="3600" dirty="0" smtClean="0"/>
              <a:t> </a:t>
            </a:r>
            <a:r>
              <a:rPr lang="en-US" sz="3600" dirty="0" err="1" smtClean="0"/>
              <a:t>দেশের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মানুষের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জন্য</a:t>
            </a:r>
            <a:r>
              <a:rPr lang="en-US" sz="3600" dirty="0" smtClean="0"/>
              <a:t> </a:t>
            </a:r>
            <a:r>
              <a:rPr lang="en-US" sz="3600" dirty="0" err="1" smtClean="0"/>
              <a:t>গণতন্ত্র</a:t>
            </a:r>
            <a:r>
              <a:rPr lang="en-US" sz="3600" dirty="0" smtClean="0"/>
              <a:t>, </a:t>
            </a:r>
            <a:r>
              <a:rPr lang="en-US" sz="3600" dirty="0" err="1" smtClean="0"/>
              <a:t>মানবাধিকার</a:t>
            </a:r>
            <a:r>
              <a:rPr lang="en-US" sz="3600" dirty="0" smtClean="0"/>
              <a:t>, </a:t>
            </a:r>
            <a:r>
              <a:rPr lang="en-US" sz="3600" dirty="0" err="1" smtClean="0"/>
              <a:t>স্বচ্ছতা</a:t>
            </a:r>
            <a:r>
              <a:rPr lang="en-US" sz="3600" dirty="0" smtClean="0"/>
              <a:t>, </a:t>
            </a:r>
            <a:r>
              <a:rPr lang="en-US" sz="3600" dirty="0" err="1" smtClean="0"/>
              <a:t>দায়বদ্ধতা</a:t>
            </a:r>
            <a:r>
              <a:rPr lang="en-US" sz="3600" dirty="0" smtClean="0"/>
              <a:t> </a:t>
            </a:r>
            <a:r>
              <a:rPr lang="en-US" sz="3600" dirty="0" err="1" smtClean="0"/>
              <a:t>এবং</a:t>
            </a:r>
            <a:r>
              <a:rPr lang="en-US" sz="3600" dirty="0" smtClean="0"/>
              <a:t> </a:t>
            </a:r>
            <a:r>
              <a:rPr lang="en-US" sz="3600" dirty="0" err="1" smtClean="0"/>
              <a:t>সুবিচার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নিশ্চিত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জন্যে</a:t>
            </a:r>
            <a:r>
              <a:rPr lang="en-US" sz="3600" dirty="0" smtClean="0"/>
              <a:t> </a:t>
            </a:r>
            <a:r>
              <a:rPr lang="en-US" sz="3600" dirty="0" err="1" smtClean="0"/>
              <a:t>প্রযুক্তির</a:t>
            </a:r>
            <a:r>
              <a:rPr lang="en-US" sz="3600" dirty="0" smtClean="0"/>
              <a:t> </a:t>
            </a:r>
            <a:r>
              <a:rPr lang="en-US" sz="3600" dirty="0" err="1" smtClean="0"/>
              <a:t>সর্বোচ্চ</a:t>
            </a:r>
            <a:r>
              <a:rPr lang="en-US" sz="3600" dirty="0" smtClean="0"/>
              <a:t> </a:t>
            </a:r>
            <a:r>
              <a:rPr lang="en-US" sz="3600" dirty="0" err="1" smtClean="0"/>
              <a:t>ব্যবহার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করা</a:t>
            </a:r>
            <a:r>
              <a:rPr lang="en-US" sz="3600" dirty="0" smtClean="0"/>
              <a:t>।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311747" y="4915415"/>
            <a:ext cx="116520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ডিজিটাল</a:t>
            </a:r>
            <a:r>
              <a:rPr lang="en-US" sz="3600" dirty="0" smtClean="0"/>
              <a:t> </a:t>
            </a:r>
            <a:r>
              <a:rPr lang="en-US" sz="3600" dirty="0" err="1" smtClean="0"/>
              <a:t>বাংলাদেশ</a:t>
            </a:r>
            <a:r>
              <a:rPr lang="en-US" sz="3600" dirty="0" smtClean="0"/>
              <a:t> </a:t>
            </a:r>
            <a:r>
              <a:rPr lang="en-US" sz="3600" dirty="0" err="1" smtClean="0"/>
              <a:t>বাস্তবায়নে</a:t>
            </a:r>
            <a:r>
              <a:rPr lang="en-US" sz="3600" dirty="0" smtClean="0"/>
              <a:t> </a:t>
            </a:r>
            <a:r>
              <a:rPr lang="en-US" sz="3600" dirty="0" err="1" smtClean="0"/>
              <a:t>চারটি</a:t>
            </a:r>
            <a:r>
              <a:rPr lang="en-US" sz="3600" dirty="0" smtClean="0"/>
              <a:t> </a:t>
            </a:r>
            <a:r>
              <a:rPr lang="en-US" sz="3600" dirty="0" err="1" smtClean="0"/>
              <a:t>বিষয়কে</a:t>
            </a:r>
            <a:r>
              <a:rPr lang="en-US" sz="3600" dirty="0" smtClean="0"/>
              <a:t> </a:t>
            </a:r>
            <a:r>
              <a:rPr lang="en-US" sz="3600" dirty="0" err="1" smtClean="0"/>
              <a:t>গুরুত্ব</a:t>
            </a:r>
            <a:r>
              <a:rPr lang="en-US" sz="3600" dirty="0" smtClean="0"/>
              <a:t> </a:t>
            </a:r>
            <a:r>
              <a:rPr lang="en-US" sz="3600" dirty="0" err="1" smtClean="0"/>
              <a:t>দেয়া</a:t>
            </a:r>
            <a:r>
              <a:rPr lang="en-US" sz="3600" dirty="0" smtClean="0"/>
              <a:t> </a:t>
            </a:r>
            <a:r>
              <a:rPr lang="en-US" sz="3600" dirty="0" err="1" smtClean="0"/>
              <a:t>হয়েছে</a:t>
            </a:r>
            <a:r>
              <a:rPr lang="en-US" sz="3600" dirty="0" smtClean="0"/>
              <a:t>; </a:t>
            </a:r>
            <a:r>
              <a:rPr lang="en-US" sz="3600" dirty="0" err="1" smtClean="0"/>
              <a:t>সেগুলো</a:t>
            </a:r>
            <a:r>
              <a:rPr lang="en-US" sz="3600" dirty="0" smtClean="0"/>
              <a:t> </a:t>
            </a:r>
            <a:r>
              <a:rPr lang="en-US" sz="3600" dirty="0" err="1" smtClean="0"/>
              <a:t>হচ্ছে</a:t>
            </a:r>
            <a:r>
              <a:rPr lang="en-US" sz="3600" dirty="0" smtClean="0"/>
              <a:t>- </a:t>
            </a:r>
            <a:r>
              <a:rPr lang="en-US" sz="3600" dirty="0" err="1" smtClean="0"/>
              <a:t>মানবসম্পদ</a:t>
            </a:r>
            <a:r>
              <a:rPr lang="en-US" sz="3600" dirty="0" smtClean="0"/>
              <a:t> </a:t>
            </a:r>
            <a:r>
              <a:rPr lang="en-US" sz="3600" dirty="0" err="1" smtClean="0"/>
              <a:t>উন্নয়ন</a:t>
            </a:r>
            <a:r>
              <a:rPr lang="en-US" sz="3600" dirty="0" smtClean="0"/>
              <a:t>, </a:t>
            </a:r>
            <a:r>
              <a:rPr lang="en-US" sz="3600" dirty="0" err="1" smtClean="0"/>
              <a:t>জনগনের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সম্পৃক্ততা</a:t>
            </a:r>
            <a:r>
              <a:rPr lang="en-US" sz="3600" dirty="0" smtClean="0"/>
              <a:t>, </a:t>
            </a:r>
            <a:r>
              <a:rPr lang="en-US" sz="3600" dirty="0" err="1" smtClean="0"/>
              <a:t>সিভিল</a:t>
            </a:r>
            <a:r>
              <a:rPr lang="en-US" sz="3600" dirty="0" smtClean="0"/>
              <a:t> </a:t>
            </a:r>
            <a:r>
              <a:rPr lang="en-US" sz="3600" dirty="0" err="1" smtClean="0"/>
              <a:t>সার্ভিস</a:t>
            </a:r>
            <a:r>
              <a:rPr lang="en-US" sz="3600" dirty="0" smtClean="0"/>
              <a:t> </a:t>
            </a:r>
            <a:r>
              <a:rPr lang="en-US" sz="3600" dirty="0" err="1" smtClean="0"/>
              <a:t>এবং</a:t>
            </a:r>
            <a:r>
              <a:rPr lang="en-US" sz="3600" dirty="0" smtClean="0"/>
              <a:t> </a:t>
            </a:r>
            <a:r>
              <a:rPr lang="en-US" sz="3600" dirty="0" err="1" smtClean="0"/>
              <a:t>দৈনন্দিন</a:t>
            </a:r>
            <a:r>
              <a:rPr lang="en-US" sz="3600" dirty="0" smtClean="0"/>
              <a:t> </a:t>
            </a:r>
            <a:r>
              <a:rPr lang="en-US" sz="3600" dirty="0" err="1" smtClean="0"/>
              <a:t>জীবনে</a:t>
            </a:r>
            <a:r>
              <a:rPr lang="en-US" sz="3600" dirty="0" smtClean="0"/>
              <a:t> </a:t>
            </a:r>
            <a:r>
              <a:rPr lang="en-US" sz="3600" dirty="0" err="1" smtClean="0"/>
              <a:t>তথ্য</a:t>
            </a:r>
            <a:r>
              <a:rPr lang="en-US" sz="3600" dirty="0" smtClean="0"/>
              <a:t> </a:t>
            </a:r>
            <a:r>
              <a:rPr lang="en-US" sz="3600" dirty="0" err="1" smtClean="0"/>
              <a:t>প্রযুক্তির</a:t>
            </a:r>
            <a:r>
              <a:rPr lang="en-US" sz="3600" dirty="0" smtClean="0"/>
              <a:t> </a:t>
            </a:r>
            <a:r>
              <a:rPr lang="en-US" sz="3600" dirty="0" err="1" smtClean="0"/>
              <a:t>ব্যবহার</a:t>
            </a:r>
            <a:r>
              <a:rPr lang="en-US" sz="3600" dirty="0" smtClean="0"/>
              <a:t>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15978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823" y="1727562"/>
            <a:ext cx="4946179" cy="27791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769325" y="587636"/>
            <a:ext cx="62440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/>
              <a:t>একক</a:t>
            </a:r>
            <a:r>
              <a:rPr lang="en-US" sz="4400" dirty="0" smtClean="0"/>
              <a:t> </a:t>
            </a:r>
            <a:r>
              <a:rPr lang="en-US" sz="4400" dirty="0" err="1" smtClean="0"/>
              <a:t>কাজ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2436222" y="5646612"/>
            <a:ext cx="71453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/>
              <a:t>ডিজিটাল</a:t>
            </a:r>
            <a:r>
              <a:rPr lang="en-US" sz="4400" dirty="0" smtClean="0"/>
              <a:t> </a:t>
            </a:r>
            <a:r>
              <a:rPr lang="en-US" sz="4400" dirty="0" err="1" smtClean="0"/>
              <a:t>বাংলাদেশ</a:t>
            </a:r>
            <a:r>
              <a:rPr lang="en-US" sz="4400" dirty="0" smtClean="0"/>
              <a:t> </a:t>
            </a:r>
            <a:r>
              <a:rPr lang="en-US" sz="4400" dirty="0" err="1" smtClean="0"/>
              <a:t>বলতে</a:t>
            </a:r>
            <a:r>
              <a:rPr lang="en-US" sz="4400" dirty="0" smtClean="0"/>
              <a:t> </a:t>
            </a:r>
            <a:r>
              <a:rPr lang="en-US" sz="4400" dirty="0" err="1" smtClean="0"/>
              <a:t>কি</a:t>
            </a:r>
            <a:r>
              <a:rPr lang="en-US" sz="4400" dirty="0" smtClean="0"/>
              <a:t> </a:t>
            </a:r>
            <a:r>
              <a:rPr lang="en-US" sz="4400" dirty="0" err="1" smtClean="0"/>
              <a:t>বোঝায়</a:t>
            </a:r>
            <a:r>
              <a:rPr lang="en-US" sz="4400" dirty="0" smtClean="0"/>
              <a:t>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4605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69771" y="496388"/>
            <a:ext cx="6792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/>
              <a:t>প্রযুক্তিতে</a:t>
            </a:r>
            <a:r>
              <a:rPr lang="en-US" sz="4800" dirty="0" smtClean="0"/>
              <a:t> </a:t>
            </a:r>
            <a:r>
              <a:rPr lang="en-US" sz="4800" dirty="0" err="1" smtClean="0"/>
              <a:t>পিছিয়ে</a:t>
            </a:r>
            <a:r>
              <a:rPr lang="en-US" sz="4800" dirty="0" smtClean="0"/>
              <a:t> </a:t>
            </a:r>
            <a:r>
              <a:rPr lang="en-US" sz="4800" dirty="0" err="1" smtClean="0"/>
              <a:t>বাংলাদেশ</a:t>
            </a:r>
            <a:r>
              <a:rPr lang="en-US" sz="4800" dirty="0" smtClean="0"/>
              <a:t>!!!!!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3069771" y="496387"/>
            <a:ext cx="6008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/>
              <a:t>করণীয়</a:t>
            </a:r>
            <a:r>
              <a:rPr lang="en-US" sz="4800" dirty="0" smtClean="0"/>
              <a:t> </a:t>
            </a:r>
            <a:r>
              <a:rPr lang="en-US" sz="4800" dirty="0" err="1" smtClean="0"/>
              <a:t>কী</a:t>
            </a:r>
            <a:r>
              <a:rPr lang="en-US" sz="4800" dirty="0" smtClean="0"/>
              <a:t>?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" y="2348455"/>
            <a:ext cx="4962260" cy="33021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04950" y="5840686"/>
            <a:ext cx="111970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/>
              <a:t>বড়</a:t>
            </a:r>
            <a:r>
              <a:rPr lang="en-US" sz="4800" dirty="0" smtClean="0"/>
              <a:t> </a:t>
            </a:r>
            <a:r>
              <a:rPr lang="en-US" sz="4800" dirty="0" err="1" smtClean="0"/>
              <a:t>বড়</a:t>
            </a:r>
            <a:r>
              <a:rPr lang="en-US" sz="4800" dirty="0" smtClean="0"/>
              <a:t> </a:t>
            </a:r>
            <a:r>
              <a:rPr lang="en-US" sz="4800" dirty="0" err="1" smtClean="0"/>
              <a:t>লাফ</a:t>
            </a:r>
            <a:r>
              <a:rPr lang="en-US" sz="4800" dirty="0" smtClean="0"/>
              <a:t> (Leap Frog) </a:t>
            </a:r>
            <a:r>
              <a:rPr lang="en-US" sz="4800" dirty="0" err="1" smtClean="0"/>
              <a:t>দিয়ে</a:t>
            </a:r>
            <a:r>
              <a:rPr lang="en-US" sz="4800" dirty="0" smtClean="0"/>
              <a:t> </a:t>
            </a:r>
            <a:r>
              <a:rPr lang="en-US" sz="4800" dirty="0" err="1" smtClean="0"/>
              <a:t>অন্যদের</a:t>
            </a:r>
            <a:r>
              <a:rPr lang="en-US" sz="4800" dirty="0" smtClean="0"/>
              <a:t> </a:t>
            </a:r>
            <a:r>
              <a:rPr lang="en-US" sz="4800" dirty="0" err="1" smtClean="0"/>
              <a:t>ধরে</a:t>
            </a:r>
            <a:r>
              <a:rPr lang="en-US" sz="4800" dirty="0" smtClean="0"/>
              <a:t> </a:t>
            </a:r>
            <a:r>
              <a:rPr lang="en-US" sz="4800" dirty="0" err="1" smtClean="0"/>
              <a:t>ফেলা</a:t>
            </a:r>
            <a:r>
              <a:rPr lang="en-US" sz="4800" dirty="0" smtClean="0"/>
              <a:t>।</a:t>
            </a:r>
            <a:endParaRPr lang="en-US" sz="4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044" y="2158382"/>
            <a:ext cx="4962260" cy="32305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219521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079" y="872488"/>
            <a:ext cx="3986733" cy="234033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441" y="872488"/>
            <a:ext cx="4068372" cy="23403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080" y="3910816"/>
            <a:ext cx="3986732" cy="232972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439" y="3910815"/>
            <a:ext cx="4068373" cy="227828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167742" y="315957"/>
            <a:ext cx="5656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/>
              <a:t>অবকাঠামো</a:t>
            </a:r>
            <a:r>
              <a:rPr lang="en-US" sz="4000" dirty="0" smtClean="0"/>
              <a:t> </a:t>
            </a:r>
            <a:r>
              <a:rPr lang="en-US" sz="4000" dirty="0" err="1" smtClean="0"/>
              <a:t>নির্মান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496389" y="3244073"/>
            <a:ext cx="56562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অপটিক্যাল</a:t>
            </a:r>
            <a:r>
              <a:rPr lang="en-US" sz="3200" dirty="0" smtClean="0"/>
              <a:t> ও </a:t>
            </a:r>
            <a:r>
              <a:rPr lang="en-US" sz="3200" dirty="0" err="1" smtClean="0"/>
              <a:t>সাবমেরিন</a:t>
            </a:r>
            <a:r>
              <a:rPr lang="en-US" sz="3200" dirty="0" smtClean="0"/>
              <a:t> </a:t>
            </a:r>
            <a:r>
              <a:rPr lang="en-US" sz="3200" dirty="0" err="1" smtClean="0"/>
              <a:t>ক্যাবল</a:t>
            </a:r>
            <a:r>
              <a:rPr lang="en-US" sz="3200" dirty="0" smtClean="0"/>
              <a:t> </a:t>
            </a:r>
            <a:r>
              <a:rPr lang="en-US" sz="3200" dirty="0" err="1" smtClean="0"/>
              <a:t>স্থাপন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5995851" y="3302880"/>
            <a:ext cx="56562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বঙ্গবন্ধু</a:t>
            </a:r>
            <a:r>
              <a:rPr lang="en-US" sz="3200" dirty="0" smtClean="0"/>
              <a:t> স্যাটেলাইট-১ </a:t>
            </a:r>
            <a:r>
              <a:rPr lang="en-US" sz="3200" dirty="0" err="1" smtClean="0"/>
              <a:t>স্থাপন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280336" y="6269808"/>
            <a:ext cx="56562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মোবাইল</a:t>
            </a:r>
            <a:r>
              <a:rPr lang="en-US" sz="3200" dirty="0" smtClean="0"/>
              <a:t> </a:t>
            </a:r>
            <a:r>
              <a:rPr lang="en-US" sz="3200" dirty="0" err="1" smtClean="0"/>
              <a:t>ফোন</a:t>
            </a:r>
            <a:r>
              <a:rPr lang="en-US" sz="3200" dirty="0" smtClean="0"/>
              <a:t> </a:t>
            </a:r>
            <a:r>
              <a:rPr lang="en-US" sz="3200" dirty="0" err="1" smtClean="0"/>
              <a:t>সংযোগ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5643153" y="6218375"/>
            <a:ext cx="56562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ইউনিয়ন</a:t>
            </a:r>
            <a:r>
              <a:rPr lang="en-US" sz="3200" dirty="0" smtClean="0"/>
              <a:t> </a:t>
            </a:r>
            <a:r>
              <a:rPr lang="en-US" sz="3200" dirty="0" err="1" smtClean="0"/>
              <a:t>ডিজিটাল</a:t>
            </a:r>
            <a:r>
              <a:rPr lang="en-US" sz="3200" dirty="0" smtClean="0"/>
              <a:t> </a:t>
            </a:r>
            <a:r>
              <a:rPr lang="en-US" sz="3200" dirty="0" err="1" smtClean="0"/>
              <a:t>সেন্টার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0849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774" y="502705"/>
            <a:ext cx="4422203" cy="24764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307" y="3672218"/>
            <a:ext cx="4422202" cy="24764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307" y="422548"/>
            <a:ext cx="4422202" cy="25292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774" y="3672217"/>
            <a:ext cx="4451684" cy="25292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049375" y="6130243"/>
            <a:ext cx="5564913" cy="595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অনলাইনে</a:t>
            </a:r>
            <a:r>
              <a:rPr lang="en-US" sz="3200" dirty="0" smtClean="0"/>
              <a:t> </a:t>
            </a:r>
            <a:r>
              <a:rPr lang="en-US" sz="3200" dirty="0" err="1" smtClean="0"/>
              <a:t>ভর্তি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22512" y="6155658"/>
            <a:ext cx="5564913" cy="595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মোবাইলে</a:t>
            </a:r>
            <a:r>
              <a:rPr lang="en-US" sz="3200" dirty="0" smtClean="0"/>
              <a:t> </a:t>
            </a:r>
            <a:r>
              <a:rPr lang="en-US" sz="3200" dirty="0" err="1" smtClean="0"/>
              <a:t>ফলাফল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393158" y="3010845"/>
            <a:ext cx="5564913" cy="595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পোষ্ট</a:t>
            </a:r>
            <a:r>
              <a:rPr lang="en-US" sz="3200" dirty="0" smtClean="0"/>
              <a:t> ই-</a:t>
            </a:r>
            <a:r>
              <a:rPr lang="en-US" sz="3200" dirty="0" err="1" smtClean="0"/>
              <a:t>সেন্টার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6100218" y="2996715"/>
            <a:ext cx="5564913" cy="595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অনলাইনে</a:t>
            </a:r>
            <a:r>
              <a:rPr lang="en-US" sz="3200" dirty="0" smtClean="0"/>
              <a:t>/</a:t>
            </a:r>
            <a:r>
              <a:rPr lang="en-US" sz="3200" dirty="0" err="1" smtClean="0"/>
              <a:t>মোবাইলে</a:t>
            </a:r>
            <a:r>
              <a:rPr lang="en-US" sz="3200" dirty="0" smtClean="0"/>
              <a:t> </a:t>
            </a:r>
            <a:r>
              <a:rPr lang="en-US" sz="3200" dirty="0" err="1" smtClean="0"/>
              <a:t>ট্রেনের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টিকেট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14374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782" y="284629"/>
            <a:ext cx="4573692" cy="21874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782" y="3113381"/>
            <a:ext cx="2481088" cy="30873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889" y="284629"/>
            <a:ext cx="4229236" cy="21874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866" y="3104469"/>
            <a:ext cx="5755259" cy="30962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122491" y="2472113"/>
            <a:ext cx="4794983" cy="595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সরকারি</a:t>
            </a:r>
            <a:r>
              <a:rPr lang="en-US" sz="3200" dirty="0" smtClean="0"/>
              <a:t> </a:t>
            </a:r>
            <a:r>
              <a:rPr lang="en-US" sz="3200" dirty="0" err="1" smtClean="0"/>
              <a:t>ওয়েব</a:t>
            </a:r>
            <a:r>
              <a:rPr lang="en-US" sz="3200" dirty="0" smtClean="0"/>
              <a:t> </a:t>
            </a:r>
            <a:r>
              <a:rPr lang="en-US" sz="3200" dirty="0" err="1" smtClean="0"/>
              <a:t>সাইট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6282320" y="2472112"/>
            <a:ext cx="4794983" cy="595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মোবাইল</a:t>
            </a:r>
            <a:r>
              <a:rPr lang="en-US" sz="3200" dirty="0"/>
              <a:t> </a:t>
            </a:r>
            <a:r>
              <a:rPr lang="en-US" sz="3200" dirty="0" err="1" smtClean="0"/>
              <a:t>ব্যাংকিং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86834" y="6200707"/>
            <a:ext cx="4794983" cy="595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পাঠ্য</a:t>
            </a:r>
            <a:r>
              <a:rPr lang="en-US" sz="3200" dirty="0" smtClean="0"/>
              <a:t> </a:t>
            </a:r>
            <a:r>
              <a:rPr lang="en-US" sz="3200" dirty="0" err="1" smtClean="0"/>
              <a:t>পুস্তক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5764674" y="6200707"/>
            <a:ext cx="4794983" cy="595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আউটসোর্সিং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2128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0057" y="2664823"/>
            <a:ext cx="77332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hlinkClick r:id="rId3"/>
              </a:rPr>
              <a:t>ভিডিও</a:t>
            </a:r>
            <a:r>
              <a:rPr lang="en-US" sz="4400" dirty="0" smtClean="0">
                <a:hlinkClick r:id="rId3"/>
              </a:rPr>
              <a:t> </a:t>
            </a:r>
            <a:r>
              <a:rPr lang="en-US" sz="4400" dirty="0" err="1" smtClean="0">
                <a:hlinkClick r:id="rId3"/>
              </a:rPr>
              <a:t>দেখি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981319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9246" y="2873829"/>
            <a:ext cx="85822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hlinkClick r:id="rId3"/>
              </a:rPr>
              <a:t>ভবিষ্যতের</a:t>
            </a:r>
            <a:r>
              <a:rPr lang="en-US" sz="4000" dirty="0" smtClean="0">
                <a:hlinkClick r:id="rId3"/>
              </a:rPr>
              <a:t> </a:t>
            </a:r>
            <a:r>
              <a:rPr lang="en-US" sz="4000" dirty="0" err="1" smtClean="0">
                <a:hlinkClick r:id="rId3"/>
              </a:rPr>
              <a:t>বাংলাদেশ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43746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257" y="3670663"/>
            <a:ext cx="534924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1F497D">
                    <a:lumMod val="60000"/>
                    <a:lumOff val="40000"/>
                  </a:srgbClr>
                </a:solidFill>
                <a:latin typeface="NikoshBAN"/>
                <a:cs typeface="NikoshBAN"/>
              </a:rPr>
              <a:t>মোঃ মাছুম বিল্লাহ</a:t>
            </a:r>
          </a:p>
          <a:p>
            <a:pPr algn="ctr"/>
            <a:r>
              <a:rPr lang="bn-BD" sz="2800" b="1" dirty="0">
                <a:solidFill>
                  <a:srgbClr val="4BACC6">
                    <a:lumMod val="75000"/>
                  </a:srgbClr>
                </a:solidFill>
                <a:latin typeface="NikoshBAN"/>
                <a:cs typeface="NikoshBAN"/>
              </a:rPr>
              <a:t>সহকারী শিক্ষক </a:t>
            </a:r>
            <a:r>
              <a:rPr lang="en-US" sz="2800" b="1" dirty="0">
                <a:solidFill>
                  <a:srgbClr val="4BACC6">
                    <a:lumMod val="75000"/>
                  </a:srgbClr>
                </a:solidFill>
                <a:latin typeface="NikoshBAN"/>
                <a:cs typeface="NikoshBAN"/>
              </a:rPr>
              <a:t>(ICT)</a:t>
            </a:r>
            <a:endParaRPr lang="bn-BD" sz="2800" b="1" dirty="0">
              <a:solidFill>
                <a:srgbClr val="4BACC6">
                  <a:lumMod val="75000"/>
                </a:srgbClr>
              </a:solidFill>
              <a:latin typeface="NikoshBAN"/>
              <a:cs typeface="NikoshBAN"/>
            </a:endParaRPr>
          </a:p>
          <a:p>
            <a:pPr algn="ctr"/>
            <a:r>
              <a:rPr lang="bn-BD" sz="2800" b="1" dirty="0">
                <a:latin typeface="NikoshBAN"/>
                <a:cs typeface="NikoshBAN"/>
              </a:rPr>
              <a:t>চামী মোসলেমিয়া দাখিল মাদ্রাসা ।</a:t>
            </a:r>
          </a:p>
          <a:p>
            <a:pPr algn="ctr"/>
            <a:r>
              <a:rPr lang="en-US" sz="2800" b="1" dirty="0" err="1">
                <a:solidFill>
                  <a:prstClr val="black"/>
                </a:solidFill>
                <a:latin typeface="NikoshBAN"/>
                <a:cs typeface="NikoshBAN"/>
              </a:rPr>
              <a:t>রাজাবাড়ী</a:t>
            </a:r>
            <a:r>
              <a:rPr lang="en-US" sz="2800" b="1" dirty="0">
                <a:solidFill>
                  <a:prstClr val="black"/>
                </a:solidFill>
                <a:latin typeface="NikoshBAN"/>
                <a:cs typeface="NikoshBAN"/>
              </a:rPr>
              <a:t>, </a:t>
            </a:r>
            <a:r>
              <a:rPr lang="en-US" sz="2800" b="1" dirty="0" err="1">
                <a:solidFill>
                  <a:prstClr val="black"/>
                </a:solidFill>
                <a:latin typeface="NikoshBAN"/>
                <a:cs typeface="NikoshBAN"/>
              </a:rPr>
              <a:t>নেছারাবাদ</a:t>
            </a:r>
            <a:r>
              <a:rPr lang="en-US" sz="2800" b="1" dirty="0">
                <a:solidFill>
                  <a:prstClr val="black"/>
                </a:solidFill>
                <a:latin typeface="NikoshBAN"/>
                <a:cs typeface="NikoshBAN"/>
              </a:rPr>
              <a:t>, </a:t>
            </a:r>
            <a:r>
              <a:rPr lang="en-US" sz="2800" b="1" dirty="0" err="1">
                <a:solidFill>
                  <a:prstClr val="black"/>
                </a:solidFill>
                <a:latin typeface="NikoshBAN"/>
                <a:cs typeface="NikoshBAN"/>
              </a:rPr>
              <a:t>পিরোজপুর</a:t>
            </a:r>
            <a:r>
              <a:rPr lang="en-US" sz="2800" b="1" dirty="0">
                <a:solidFill>
                  <a:prstClr val="black"/>
                </a:solidFill>
                <a:latin typeface="NikoshBAN"/>
                <a:cs typeface="NikoshBAN"/>
              </a:rPr>
              <a:t>।</a:t>
            </a:r>
          </a:p>
          <a:p>
            <a:pPr algn="ctr"/>
            <a:r>
              <a:rPr lang="en-US" sz="2400" dirty="0">
                <a:solidFill>
                  <a:prstClr val="black"/>
                </a:solidFill>
                <a:latin typeface="NikoshBAN"/>
                <a:cs typeface="NikoshBAN"/>
              </a:rPr>
              <a:t>ই-</a:t>
            </a:r>
            <a:r>
              <a:rPr lang="en-US" sz="2400" dirty="0" err="1">
                <a:solidFill>
                  <a:prstClr val="black"/>
                </a:solidFill>
                <a:latin typeface="NikoshBAN"/>
                <a:cs typeface="NikoshBAN"/>
              </a:rPr>
              <a:t>মেইল</a:t>
            </a:r>
            <a:r>
              <a:rPr lang="en-US" sz="2400" dirty="0">
                <a:solidFill>
                  <a:prstClr val="black"/>
                </a:solidFill>
                <a:latin typeface="NikoshBAN"/>
                <a:cs typeface="NikoshBAN"/>
              </a:rPr>
              <a:t>: </a:t>
            </a:r>
            <a:r>
              <a:rPr lang="en-US" sz="2400" dirty="0">
                <a:solidFill>
                  <a:prstClr val="black"/>
                </a:solidFill>
                <a:latin typeface="NikoshBAN"/>
                <a:cs typeface="NikoshBAN"/>
                <a:hlinkClick r:id="rId2"/>
              </a:rPr>
              <a:t>masum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1976</a:t>
            </a:r>
            <a:r>
              <a:rPr lang="en-US" sz="2400" dirty="0">
                <a:solidFill>
                  <a:prstClr val="black"/>
                </a:solidFill>
                <a:latin typeface="NikoshBAN"/>
                <a:cs typeface="NikoshBAN"/>
                <a:hlinkClick r:id="rId2"/>
              </a:rPr>
              <a:t>m@gmail.com</a:t>
            </a:r>
            <a:endParaRPr lang="en-US" sz="2400" dirty="0">
              <a:solidFill>
                <a:prstClr val="black"/>
              </a:solidFill>
              <a:latin typeface="NikoshBAN"/>
              <a:cs typeface="NikoshBAN"/>
            </a:endParaRPr>
          </a:p>
          <a:p>
            <a:pPr algn="ctr"/>
            <a:r>
              <a:rPr lang="en-US" sz="2400" b="1" dirty="0" err="1">
                <a:solidFill>
                  <a:prstClr val="black"/>
                </a:solidFill>
                <a:latin typeface="NikoshBAN"/>
                <a:cs typeface="NikoshBAN"/>
              </a:rPr>
              <a:t>মোবাইল</a:t>
            </a:r>
            <a:r>
              <a:rPr lang="en-US" sz="2400" b="1" dirty="0">
                <a:solidFill>
                  <a:prstClr val="black"/>
                </a:solidFill>
                <a:latin typeface="NikoshBAN"/>
                <a:cs typeface="NikoshBAN"/>
              </a:rPr>
              <a:t>: 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01740971253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65916" y="3657600"/>
            <a:ext cx="4497384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bn-BD" sz="4000" b="1" dirty="0">
                <a:ln/>
                <a:latin typeface="NikoshBAN"/>
                <a:cs typeface="NikoshBAN"/>
              </a:rPr>
              <a:t>শ্রে</a:t>
            </a:r>
            <a:r>
              <a:rPr lang="en-US" sz="4000" b="1" dirty="0" err="1">
                <a:ln/>
                <a:latin typeface="NikoshBAN"/>
                <a:cs typeface="NikoshBAN"/>
              </a:rPr>
              <a:t>ণি</a:t>
            </a:r>
            <a:r>
              <a:rPr lang="en-US" sz="4000" b="1" dirty="0">
                <a:ln/>
                <a:latin typeface="NikoshBAN"/>
                <a:cs typeface="NikoshBAN"/>
              </a:rPr>
              <a:t>: </a:t>
            </a:r>
            <a:r>
              <a:rPr lang="en-US" sz="4000" b="1" dirty="0" err="1" smtClean="0">
                <a:ln/>
                <a:latin typeface="NikoshBAN"/>
                <a:cs typeface="NikoshBAN"/>
              </a:rPr>
              <a:t>নবম</a:t>
            </a:r>
            <a:endParaRPr lang="bn-BD" sz="4000" b="1" dirty="0">
              <a:ln/>
              <a:latin typeface="NikoshBAN"/>
              <a:cs typeface="NikoshBAN"/>
            </a:endParaRPr>
          </a:p>
          <a:p>
            <a:pPr marL="342900" indent="-342900" algn="ctr">
              <a:defRPr/>
            </a:pPr>
            <a:r>
              <a:rPr lang="bn-BD" sz="2800" b="1" dirty="0">
                <a:ln/>
                <a:solidFill>
                  <a:srgbClr val="009900"/>
                </a:solidFill>
                <a:latin typeface="NikoshBAN"/>
                <a:cs typeface="NikoshBAN"/>
              </a:rPr>
              <a:t>বিষয়</a:t>
            </a:r>
            <a:r>
              <a:rPr lang="en-US" sz="2800" b="1" dirty="0">
                <a:ln/>
                <a:solidFill>
                  <a:srgbClr val="009900"/>
                </a:solidFill>
                <a:latin typeface="NikoshBAN"/>
                <a:cs typeface="NikoshBAN"/>
              </a:rPr>
              <a:t>:</a:t>
            </a:r>
            <a:r>
              <a:rPr lang="bn-BD" sz="2800" b="1" dirty="0">
                <a:ln/>
                <a:solidFill>
                  <a:srgbClr val="009900"/>
                </a:solidFill>
                <a:latin typeface="NikoshBAN"/>
                <a:cs typeface="NikoshBAN"/>
              </a:rPr>
              <a:t> </a:t>
            </a:r>
            <a:r>
              <a:rPr lang="en-US" sz="2800" b="1" dirty="0" err="1" smtClean="0">
                <a:ln/>
                <a:solidFill>
                  <a:srgbClr val="009900"/>
                </a:solidFill>
                <a:latin typeface="NikoshBAN"/>
                <a:cs typeface="NikoshBAN"/>
              </a:rPr>
              <a:t>তথ্য</a:t>
            </a:r>
            <a:r>
              <a:rPr lang="en-US" sz="2800" b="1" dirty="0" smtClean="0">
                <a:ln/>
                <a:solidFill>
                  <a:srgbClr val="009900"/>
                </a:solidFill>
                <a:latin typeface="NikoshBAN"/>
                <a:cs typeface="NikoshBAN"/>
              </a:rPr>
              <a:t> ও </a:t>
            </a:r>
            <a:r>
              <a:rPr lang="en-US" sz="2800" b="1" dirty="0" err="1" smtClean="0">
                <a:ln/>
                <a:solidFill>
                  <a:srgbClr val="009900"/>
                </a:solidFill>
                <a:latin typeface="NikoshBAN"/>
                <a:cs typeface="NikoshBAN"/>
              </a:rPr>
              <a:t>যোগাযোগ</a:t>
            </a:r>
            <a:r>
              <a:rPr lang="en-US" sz="2800" b="1" dirty="0" smtClean="0">
                <a:ln/>
                <a:solidFill>
                  <a:srgbClr val="009900"/>
                </a:solidFill>
                <a:latin typeface="NikoshBAN"/>
                <a:cs typeface="NikoshBAN"/>
              </a:rPr>
              <a:t> </a:t>
            </a:r>
            <a:r>
              <a:rPr lang="en-US" sz="2800" b="1" dirty="0" err="1" smtClean="0">
                <a:ln/>
                <a:solidFill>
                  <a:srgbClr val="009900"/>
                </a:solidFill>
                <a:latin typeface="NikoshBAN"/>
                <a:cs typeface="NikoshBAN"/>
              </a:rPr>
              <a:t>প্রযুক্তি</a:t>
            </a:r>
            <a:endParaRPr lang="en-US" sz="2800" b="1" dirty="0">
              <a:ln/>
              <a:solidFill>
                <a:srgbClr val="009900"/>
              </a:solidFill>
              <a:latin typeface="NikoshBAN"/>
              <a:cs typeface="NikoshBAN"/>
            </a:endParaRPr>
          </a:p>
          <a:p>
            <a:pPr marL="342900" indent="-342900" algn="ctr">
              <a:defRPr/>
            </a:pPr>
            <a:r>
              <a:rPr lang="en-US" sz="2800" b="1" dirty="0" err="1" smtClean="0">
                <a:ln/>
                <a:solidFill>
                  <a:srgbClr val="4F032E"/>
                </a:solidFill>
                <a:latin typeface="NikoshBAN"/>
                <a:cs typeface="NikoshBAN"/>
              </a:rPr>
              <a:t>অধ্যায়</a:t>
            </a:r>
            <a:r>
              <a:rPr lang="bn-IN" sz="2800" b="1" dirty="0" smtClean="0">
                <a:ln/>
                <a:solidFill>
                  <a:srgbClr val="4F032E"/>
                </a:solidFill>
                <a:latin typeface="NikoshBAN"/>
                <a:cs typeface="NikoshBAN"/>
              </a:rPr>
              <a:t>ঃ</a:t>
            </a:r>
            <a:r>
              <a:rPr lang="en-US" sz="2800" b="1" dirty="0" smtClean="0">
                <a:ln/>
                <a:solidFill>
                  <a:srgbClr val="4F032E"/>
                </a:solidFill>
                <a:latin typeface="NikoshBAN"/>
                <a:cs typeface="NikoshBAN"/>
              </a:rPr>
              <a:t> </a:t>
            </a:r>
            <a:r>
              <a:rPr lang="en-US" sz="2800" b="1" dirty="0" err="1" smtClean="0">
                <a:ln/>
                <a:solidFill>
                  <a:srgbClr val="4F032E"/>
                </a:solidFill>
                <a:latin typeface="NikoshBAN"/>
                <a:cs typeface="NikoshBAN"/>
              </a:rPr>
              <a:t>প্রথম</a:t>
            </a:r>
            <a:endParaRPr lang="en-US" sz="2800" b="1" dirty="0" smtClean="0">
              <a:ln/>
              <a:solidFill>
                <a:srgbClr val="4F032E"/>
              </a:solidFill>
              <a:latin typeface="NikoshBAN"/>
              <a:cs typeface="NikoshBAN"/>
            </a:endParaRPr>
          </a:p>
          <a:p>
            <a:pPr marL="342900" indent="-342900" algn="ctr">
              <a:defRPr/>
            </a:pPr>
            <a:r>
              <a:rPr lang="en-US" sz="2800" b="1" dirty="0" err="1" smtClean="0">
                <a:ln/>
                <a:solidFill>
                  <a:prstClr val="black"/>
                </a:solidFill>
                <a:latin typeface="NikoshBAN"/>
                <a:cs typeface="NikoshBAN"/>
              </a:rPr>
              <a:t>সময়</a:t>
            </a:r>
            <a:r>
              <a:rPr lang="en-US" sz="2800" b="1" dirty="0">
                <a:ln/>
                <a:solidFill>
                  <a:prstClr val="black"/>
                </a:solidFill>
                <a:latin typeface="NikoshBAN"/>
                <a:cs typeface="NikoshBAN"/>
              </a:rPr>
              <a:t>: ৫০ </a:t>
            </a:r>
            <a:r>
              <a:rPr lang="en-US" sz="2800" b="1" dirty="0" err="1">
                <a:ln/>
                <a:solidFill>
                  <a:prstClr val="black"/>
                </a:solidFill>
                <a:latin typeface="NikoshBAN"/>
                <a:cs typeface="NikoshBAN"/>
              </a:rPr>
              <a:t>মিনিট</a:t>
            </a:r>
            <a:endParaRPr lang="en-US" sz="2800" b="1" dirty="0">
              <a:ln/>
              <a:solidFill>
                <a:prstClr val="black"/>
              </a:solidFill>
              <a:latin typeface="NikoshBAN"/>
              <a:cs typeface="NikoshBAN"/>
            </a:endParaRPr>
          </a:p>
          <a:p>
            <a:pPr marL="342900" indent="-342900" algn="ctr">
              <a:defRPr/>
            </a:pPr>
            <a:r>
              <a:rPr lang="en-US" sz="2800" b="1" dirty="0" err="1">
                <a:ln/>
                <a:solidFill>
                  <a:srgbClr val="003300"/>
                </a:solidFill>
                <a:latin typeface="NikoshBAN"/>
                <a:cs typeface="NikoshBAN"/>
              </a:rPr>
              <a:t>তারিখ</a:t>
            </a:r>
            <a:r>
              <a:rPr lang="en-US" sz="2800" b="1" dirty="0">
                <a:ln/>
                <a:solidFill>
                  <a:srgbClr val="003300"/>
                </a:solidFill>
                <a:latin typeface="NikoshBAN"/>
                <a:cs typeface="NikoshBAN"/>
              </a:rPr>
              <a:t>: 00/00/1</a:t>
            </a:r>
            <a:r>
              <a:rPr lang="bn-IN" sz="2800" b="1" dirty="0">
                <a:ln/>
                <a:solidFill>
                  <a:srgbClr val="003300"/>
                </a:solidFill>
                <a:latin typeface="NikoshBAN"/>
                <a:cs typeface="NikoshBAN"/>
              </a:rPr>
              <a:t>৯</a:t>
            </a:r>
            <a:r>
              <a:rPr lang="en-US" sz="2800" b="1" dirty="0" err="1">
                <a:ln/>
                <a:solidFill>
                  <a:srgbClr val="003300"/>
                </a:solidFill>
                <a:latin typeface="NikoshBAN"/>
                <a:cs typeface="NikoshBAN"/>
              </a:rPr>
              <a:t>ইং</a:t>
            </a:r>
            <a:r>
              <a:rPr lang="en-US" sz="2800" b="1" dirty="0">
                <a:ln/>
                <a:solidFill>
                  <a:srgbClr val="003300"/>
                </a:solidFill>
                <a:latin typeface="NikoshBAN"/>
                <a:cs typeface="NikoshBAN"/>
              </a:rPr>
              <a:t>।</a:t>
            </a:r>
            <a:endParaRPr lang="bn-BD" sz="2800" b="1" dirty="0">
              <a:ln/>
              <a:solidFill>
                <a:srgbClr val="003300"/>
              </a:solidFill>
              <a:latin typeface="NikoshBAN"/>
              <a:cs typeface="NikoshBAN"/>
            </a:endParaRPr>
          </a:p>
          <a:p>
            <a:endParaRPr lang="en-US" dirty="0">
              <a:solidFill>
                <a:prstClr val="black"/>
              </a:solidFill>
              <a:latin typeface="NikoshBAN"/>
              <a:cs typeface="NikoshB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812" y="1576141"/>
            <a:ext cx="2650375" cy="29816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975860" y="522182"/>
            <a:ext cx="2209800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b="1" spc="50" dirty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/>
                <a:cs typeface="NikoshBAN"/>
              </a:rPr>
              <a:t>পরিচিতি</a:t>
            </a:r>
            <a:endParaRPr lang="en-US" sz="5400" u="sng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  <a:cs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4714630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399" y="548641"/>
            <a:ext cx="53688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/>
              <a:t>দলীয়</a:t>
            </a:r>
            <a:r>
              <a:rPr lang="en-US" sz="4400" dirty="0" smtClean="0"/>
              <a:t> </a:t>
            </a:r>
            <a:r>
              <a:rPr lang="en-US" sz="4400" dirty="0" err="1" smtClean="0"/>
              <a:t>কাজ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136" y="1691360"/>
            <a:ext cx="3599361" cy="35993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91440" y="5786846"/>
            <a:ext cx="118218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/>
              <a:t>ডিজিটাল</a:t>
            </a:r>
            <a:r>
              <a:rPr lang="en-US" sz="4000" dirty="0" smtClean="0"/>
              <a:t> </a:t>
            </a:r>
            <a:r>
              <a:rPr lang="en-US" sz="4000" dirty="0" err="1" smtClean="0"/>
              <a:t>বাংলাদেশ</a:t>
            </a:r>
            <a:r>
              <a:rPr lang="en-US" sz="4000" dirty="0" smtClean="0"/>
              <a:t> </a:t>
            </a:r>
            <a:r>
              <a:rPr lang="en-US" sz="4000" dirty="0" err="1" smtClean="0"/>
              <a:t>গড়ে</a:t>
            </a:r>
            <a:r>
              <a:rPr lang="en-US" sz="4000" dirty="0" smtClean="0"/>
              <a:t> </a:t>
            </a:r>
            <a:r>
              <a:rPr lang="en-US" sz="4000" dirty="0" err="1" smtClean="0"/>
              <a:t>তুলতে</a:t>
            </a:r>
            <a:r>
              <a:rPr lang="en-US" sz="4000" dirty="0" smtClean="0"/>
              <a:t> </a:t>
            </a:r>
            <a:r>
              <a:rPr lang="en-US" sz="4000" dirty="0" err="1" smtClean="0"/>
              <a:t>করণীয়</a:t>
            </a:r>
            <a:r>
              <a:rPr lang="en-US" sz="4000" dirty="0" smtClean="0"/>
              <a:t> </a:t>
            </a:r>
            <a:r>
              <a:rPr lang="en-US" sz="4000" dirty="0" err="1" smtClean="0"/>
              <a:t>নিয়ে</a:t>
            </a:r>
            <a:r>
              <a:rPr lang="en-US" sz="4000" dirty="0" smtClean="0"/>
              <a:t> </a:t>
            </a:r>
            <a:r>
              <a:rPr lang="en-US" sz="4000" dirty="0" err="1" smtClean="0"/>
              <a:t>একটি</a:t>
            </a:r>
            <a:r>
              <a:rPr lang="en-US" sz="4000" dirty="0" smtClean="0"/>
              <a:t> </a:t>
            </a:r>
            <a:r>
              <a:rPr lang="en-US" sz="4000" dirty="0" err="1" smtClean="0"/>
              <a:t>পোষ্টার</a:t>
            </a:r>
            <a:r>
              <a:rPr lang="en-US" sz="4000" dirty="0" smtClean="0"/>
              <a:t> </a:t>
            </a:r>
            <a:r>
              <a:rPr lang="en-US" sz="4000" dirty="0" err="1" smtClean="0"/>
              <a:t>ডিজাইন</a:t>
            </a:r>
            <a:r>
              <a:rPr lang="en-US" sz="4000" dirty="0" smtClean="0"/>
              <a:t> </a:t>
            </a:r>
            <a:r>
              <a:rPr lang="en-US" sz="4000" dirty="0" err="1" smtClean="0"/>
              <a:t>কর</a:t>
            </a:r>
            <a:r>
              <a:rPr lang="en-US" sz="4000" dirty="0" smtClean="0"/>
              <a:t>।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06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5086" y="653143"/>
            <a:ext cx="59044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/>
              <a:t>মূল্যায়ন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326571" y="2364377"/>
            <a:ext cx="11312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১। </a:t>
            </a:r>
            <a:r>
              <a:rPr lang="en-US" sz="3600" dirty="0" err="1" smtClean="0"/>
              <a:t>কত</a:t>
            </a:r>
            <a:r>
              <a:rPr lang="en-US" sz="3600" dirty="0" smtClean="0"/>
              <a:t> </a:t>
            </a:r>
            <a:r>
              <a:rPr lang="en-US" sz="3600" dirty="0" err="1" smtClean="0"/>
              <a:t>সালের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মধ্য</a:t>
            </a:r>
            <a:r>
              <a:rPr lang="en-US" sz="3600" dirty="0" smtClean="0"/>
              <a:t> </a:t>
            </a:r>
            <a:r>
              <a:rPr lang="en-US" sz="3600" dirty="0" err="1" smtClean="0"/>
              <a:t>ডিজিটাল</a:t>
            </a:r>
            <a:r>
              <a:rPr lang="en-US" sz="3600" dirty="0" smtClean="0"/>
              <a:t> </a:t>
            </a:r>
            <a:r>
              <a:rPr lang="en-US" sz="3600" dirty="0" err="1" smtClean="0"/>
              <a:t>বাংলাদেশ</a:t>
            </a:r>
            <a:r>
              <a:rPr lang="en-US" sz="3600" dirty="0" smtClean="0"/>
              <a:t> </a:t>
            </a:r>
            <a:r>
              <a:rPr lang="en-US" sz="3600" dirty="0" err="1" smtClean="0"/>
              <a:t>গড়ে</a:t>
            </a:r>
            <a:r>
              <a:rPr lang="en-US" sz="3600" dirty="0" smtClean="0"/>
              <a:t> </a:t>
            </a:r>
            <a:r>
              <a:rPr lang="en-US" sz="3600" dirty="0" err="1" smtClean="0"/>
              <a:t>তোলার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পরিকল্পনা</a:t>
            </a:r>
            <a:r>
              <a:rPr lang="en-US" sz="3600" dirty="0" smtClean="0"/>
              <a:t> </a:t>
            </a:r>
            <a:r>
              <a:rPr lang="en-US" sz="3600" dirty="0" err="1" smtClean="0"/>
              <a:t>গ্রহণ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করা</a:t>
            </a:r>
            <a:r>
              <a:rPr lang="en-US" sz="3600" dirty="0" smtClean="0"/>
              <a:t> </a:t>
            </a:r>
            <a:r>
              <a:rPr lang="en-US" sz="3600" dirty="0" err="1" smtClean="0"/>
              <a:t>হয়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26570" y="3010708"/>
            <a:ext cx="11312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২। Digit </a:t>
            </a:r>
            <a:r>
              <a:rPr lang="en-US" sz="3600" dirty="0" err="1" smtClean="0"/>
              <a:t>শব্দের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অর্থ</a:t>
            </a:r>
            <a:r>
              <a:rPr lang="en-US" sz="3600" dirty="0" smtClean="0"/>
              <a:t> </a:t>
            </a:r>
            <a:r>
              <a:rPr lang="en-US" sz="3600" dirty="0" err="1" smtClean="0"/>
              <a:t>কি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326570" y="3657039"/>
            <a:ext cx="11312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৩। </a:t>
            </a:r>
            <a:r>
              <a:rPr lang="en-US" sz="3600" dirty="0" err="1"/>
              <a:t>ডিজিটাল</a:t>
            </a:r>
            <a:r>
              <a:rPr lang="en-US" sz="3600" dirty="0"/>
              <a:t> </a:t>
            </a:r>
            <a:r>
              <a:rPr lang="en-US" sz="3600" dirty="0" err="1"/>
              <a:t>বাংলাদেশ</a:t>
            </a:r>
            <a:r>
              <a:rPr lang="en-US" sz="3600" dirty="0"/>
              <a:t> </a:t>
            </a:r>
            <a:r>
              <a:rPr lang="en-US" sz="3600" dirty="0" err="1" smtClean="0"/>
              <a:t>বাস্তবায়নে</a:t>
            </a:r>
            <a:r>
              <a:rPr lang="en-US" sz="3600" dirty="0" smtClean="0"/>
              <a:t> </a:t>
            </a:r>
            <a:r>
              <a:rPr lang="en-US" sz="3600" dirty="0" err="1" smtClean="0"/>
              <a:t>কয়টি</a:t>
            </a:r>
            <a:r>
              <a:rPr lang="en-US" sz="3600" dirty="0" smtClean="0"/>
              <a:t> </a:t>
            </a:r>
            <a:r>
              <a:rPr lang="en-US" sz="3600" dirty="0" err="1" smtClean="0"/>
              <a:t>বিষয়কে</a:t>
            </a:r>
            <a:r>
              <a:rPr lang="en-US" sz="3600" dirty="0" smtClean="0"/>
              <a:t> </a:t>
            </a:r>
            <a:r>
              <a:rPr lang="en-US" sz="3600" dirty="0" err="1" smtClean="0"/>
              <a:t>গুরুত্ব</a:t>
            </a:r>
            <a:r>
              <a:rPr lang="en-US" sz="3600" dirty="0" smtClean="0"/>
              <a:t> </a:t>
            </a:r>
            <a:r>
              <a:rPr lang="en-US" sz="3600" dirty="0" err="1" smtClean="0"/>
              <a:t>দেয়া</a:t>
            </a:r>
            <a:r>
              <a:rPr lang="en-US" sz="3600" dirty="0" smtClean="0"/>
              <a:t> </a:t>
            </a:r>
            <a:r>
              <a:rPr lang="en-US" sz="3600" dirty="0" err="1" smtClean="0"/>
              <a:t>হয়েছে</a:t>
            </a:r>
            <a:r>
              <a:rPr lang="en-US" sz="3600" dirty="0" smtClean="0"/>
              <a:t>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00113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3625" y="838515"/>
            <a:ext cx="7132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/>
              <a:t>বাড়ির</a:t>
            </a:r>
            <a:r>
              <a:rPr lang="en-US" sz="4000" dirty="0" smtClean="0"/>
              <a:t> </a:t>
            </a:r>
            <a:r>
              <a:rPr lang="en-US" sz="4000" dirty="0" err="1" smtClean="0"/>
              <a:t>কাজ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730829" y="5749779"/>
            <a:ext cx="9052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/>
              <a:t>ডিজিটাল</a:t>
            </a:r>
            <a:r>
              <a:rPr lang="en-US" sz="4000" dirty="0" smtClean="0"/>
              <a:t> </a:t>
            </a:r>
            <a:r>
              <a:rPr lang="en-US" sz="4000" dirty="0" err="1" smtClean="0"/>
              <a:t>বাংলাদেশের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ভবিষ্যত</a:t>
            </a:r>
            <a:r>
              <a:rPr lang="en-US" sz="4000" dirty="0" smtClean="0"/>
              <a:t> </a:t>
            </a:r>
            <a:r>
              <a:rPr lang="en-US" sz="4000" dirty="0" err="1" smtClean="0"/>
              <a:t>সম্ভাবনা</a:t>
            </a:r>
            <a:r>
              <a:rPr lang="en-US" sz="4000" dirty="0" smtClean="0"/>
              <a:t> </a:t>
            </a:r>
            <a:r>
              <a:rPr lang="en-US" sz="4000" dirty="0" err="1" smtClean="0"/>
              <a:t>লিখে</a:t>
            </a:r>
            <a:r>
              <a:rPr lang="en-US" sz="4000" dirty="0" smtClean="0"/>
              <a:t> </a:t>
            </a:r>
            <a:r>
              <a:rPr lang="en-US" sz="4000" dirty="0" err="1" smtClean="0"/>
              <a:t>আনবে</a:t>
            </a:r>
            <a:r>
              <a:rPr lang="en-US" sz="4000" dirty="0" smtClean="0"/>
              <a:t>। 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564" y="1892380"/>
            <a:ext cx="5826442" cy="34958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1890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818" y="1165860"/>
            <a:ext cx="8131258" cy="45687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447875" y="287384"/>
            <a:ext cx="7511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২৮ </a:t>
            </a:r>
            <a:r>
              <a:rPr lang="en-US" sz="3600" dirty="0" err="1" smtClean="0"/>
              <a:t>নভেম্বর</a:t>
            </a:r>
            <a:r>
              <a:rPr lang="en-US" sz="3600" dirty="0" smtClean="0"/>
              <a:t> </a:t>
            </a:r>
            <a:r>
              <a:rPr lang="en-US" sz="3600" dirty="0" err="1" smtClean="0"/>
              <a:t>আসিতেছে</a:t>
            </a:r>
            <a:r>
              <a:rPr lang="en-US" sz="3600" dirty="0" smtClean="0"/>
              <a:t> -------------------------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737360" y="5969726"/>
            <a:ext cx="8660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002060"/>
                </a:solidFill>
              </a:rPr>
              <a:t>সবাইকে</a:t>
            </a:r>
            <a:r>
              <a:rPr lang="en-US" sz="4800" dirty="0" smtClean="0">
                <a:solidFill>
                  <a:srgbClr val="002060"/>
                </a:solidFill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</a:rPr>
              <a:t>ধন্যবাদ</a:t>
            </a:r>
            <a:endParaRPr lang="en-US" sz="4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9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33" y="736962"/>
            <a:ext cx="10321990" cy="5964283"/>
          </a:xfrm>
          <a:prstGeom prst="rect">
            <a:avLst/>
          </a:prstGeom>
          <a:ln w="762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612571" y="65313"/>
            <a:ext cx="7354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/>
              <a:t>ছবি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দেখি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26953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74" y="742817"/>
            <a:ext cx="10130654" cy="5962258"/>
          </a:xfrm>
          <a:prstGeom prst="rect">
            <a:avLst/>
          </a:prstGeom>
          <a:ln w="762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808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42" y="787447"/>
            <a:ext cx="10624252" cy="5678668"/>
          </a:xfrm>
          <a:prstGeom prst="rect">
            <a:avLst/>
          </a:prstGeom>
          <a:ln w="762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4995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2124" y="2978332"/>
            <a:ext cx="768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hlinkClick r:id="rId3"/>
              </a:rPr>
              <a:t>ভিডিও</a:t>
            </a:r>
            <a:r>
              <a:rPr lang="en-US" sz="5400" dirty="0" smtClean="0">
                <a:hlinkClick r:id="rId3"/>
              </a:rPr>
              <a:t> </a:t>
            </a:r>
            <a:r>
              <a:rPr lang="en-US" sz="5400" dirty="0" err="1" smtClean="0">
                <a:hlinkClick r:id="rId3"/>
              </a:rPr>
              <a:t>দেখি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7473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8331" y="2795450"/>
            <a:ext cx="60742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ডিজিটাল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বাংলাদেশ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879669" y="3718780"/>
            <a:ext cx="4519748" cy="0"/>
          </a:xfrm>
          <a:prstGeom prst="straightConnector1">
            <a:avLst/>
          </a:prstGeom>
          <a:ln w="76200" cap="flat" cmpd="sng" algn="ctr">
            <a:solidFill>
              <a:srgbClr val="7030A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892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398" y="2832290"/>
            <a:ext cx="6307890" cy="646331"/>
          </a:xfrm>
          <a:prstGeom prst="rect">
            <a:avLst/>
          </a:prstGeom>
          <a:noFill/>
          <a:ln w="76200">
            <a:noFill/>
            <a:prstDash val="sysDash"/>
          </a:ln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এই </a:t>
            </a:r>
            <a:r>
              <a:rPr lang="bn-IN" sz="3600" dirty="0"/>
              <a:t>পাঠ শেষে  শিক্ষার্থীরা-</a:t>
            </a:r>
            <a:r>
              <a:rPr lang="bn-IN" sz="3600" dirty="0" smtClean="0"/>
              <a:t>------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828800" y="1848939"/>
            <a:ext cx="8287194" cy="769441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 smtClean="0"/>
              <a:t> </a:t>
            </a:r>
            <a:r>
              <a:rPr lang="bn-IN" sz="4400" dirty="0" smtClean="0">
                <a:solidFill>
                  <a:schemeClr val="tx1"/>
                </a:solidFill>
              </a:rPr>
              <a:t>শি</a:t>
            </a:r>
            <a:r>
              <a:rPr lang="en-US" sz="4400" dirty="0" err="1" smtClean="0">
                <a:solidFill>
                  <a:schemeClr val="tx1"/>
                </a:solidFill>
              </a:rPr>
              <a:t>খনফল</a:t>
            </a:r>
            <a:r>
              <a:rPr lang="bn-IN" sz="4400" dirty="0" smtClean="0">
                <a:solidFill>
                  <a:schemeClr val="tx1"/>
                </a:solidFill>
              </a:rPr>
              <a:t>------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398" y="3692531"/>
            <a:ext cx="8342813" cy="646331"/>
          </a:xfrm>
          <a:prstGeom prst="rect">
            <a:avLst/>
          </a:prstGeom>
          <a:noFill/>
          <a:ln w="76200">
            <a:noFill/>
            <a:prstDash val="sysDash"/>
          </a:ln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১. </a:t>
            </a:r>
            <a:r>
              <a:rPr lang="en-US" sz="3600" dirty="0" err="1" smtClean="0"/>
              <a:t>ডিজিটাল</a:t>
            </a:r>
            <a:r>
              <a:rPr lang="en-US" sz="3600" dirty="0" smtClean="0"/>
              <a:t> </a:t>
            </a:r>
            <a:r>
              <a:rPr lang="en-US" sz="3600" dirty="0" err="1" smtClean="0"/>
              <a:t>বাংলাদেশ</a:t>
            </a:r>
            <a:r>
              <a:rPr lang="en-US" sz="3600" dirty="0" smtClean="0"/>
              <a:t> </a:t>
            </a:r>
            <a:r>
              <a:rPr lang="en-US" sz="3600" dirty="0" err="1" smtClean="0"/>
              <a:t>কি</a:t>
            </a:r>
            <a:r>
              <a:rPr lang="en-US" sz="3600" dirty="0" smtClean="0"/>
              <a:t> </a:t>
            </a:r>
            <a:r>
              <a:rPr lang="en-US" sz="3600" dirty="0" err="1" smtClean="0"/>
              <a:t>তা</a:t>
            </a:r>
            <a:r>
              <a:rPr lang="en-US" sz="3600" dirty="0" smtClean="0"/>
              <a:t> </a:t>
            </a:r>
            <a:r>
              <a:rPr lang="en-US" sz="3600" dirty="0" err="1" smtClean="0"/>
              <a:t>বলতে</a:t>
            </a:r>
            <a:r>
              <a:rPr lang="en-US" sz="3600" dirty="0" smtClean="0"/>
              <a:t> </a:t>
            </a:r>
            <a:r>
              <a:rPr lang="bn-IN" sz="3600" dirty="0" smtClean="0"/>
              <a:t>পারবে।  </a:t>
            </a:r>
            <a:endParaRPr lang="en-US" sz="3600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113808" y="4338862"/>
            <a:ext cx="7813963" cy="3627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588125" y="4552772"/>
            <a:ext cx="8865328" cy="646331"/>
          </a:xfrm>
          <a:prstGeom prst="rect">
            <a:avLst/>
          </a:prstGeom>
          <a:noFill/>
          <a:ln w="76200">
            <a:noFill/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২</a:t>
            </a:r>
            <a:r>
              <a:rPr lang="bn-IN" sz="3600" dirty="0" smtClean="0"/>
              <a:t>. </a:t>
            </a:r>
            <a:r>
              <a:rPr lang="en-US" sz="3600" dirty="0" err="1" smtClean="0"/>
              <a:t>তথ্য</a:t>
            </a:r>
            <a:r>
              <a:rPr lang="en-US" sz="3600" dirty="0" smtClean="0"/>
              <a:t> </a:t>
            </a:r>
            <a:r>
              <a:rPr lang="en-US" sz="3600" dirty="0" err="1" smtClean="0"/>
              <a:t>প্রযুক্তিনির্ভর</a:t>
            </a:r>
            <a:r>
              <a:rPr lang="en-US" sz="3600" dirty="0" smtClean="0"/>
              <a:t> </a:t>
            </a:r>
            <a:r>
              <a:rPr lang="en-US" sz="3600" dirty="0" err="1" smtClean="0"/>
              <a:t>বাংলাদেশের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স্বরূপ</a:t>
            </a:r>
            <a:r>
              <a:rPr lang="en-US" sz="3600" dirty="0" smtClean="0"/>
              <a:t> </a:t>
            </a:r>
            <a:r>
              <a:rPr lang="en-US" sz="3600" dirty="0" err="1" smtClean="0"/>
              <a:t>ব্যাখ্যা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করতে</a:t>
            </a:r>
            <a:r>
              <a:rPr lang="en-US" sz="3600" dirty="0" smtClean="0"/>
              <a:t> </a:t>
            </a:r>
            <a:r>
              <a:rPr lang="bn-IN" sz="3600" dirty="0" smtClean="0"/>
              <a:t>পারবে।  </a:t>
            </a:r>
            <a:endParaRPr lang="en-US" sz="3600" dirty="0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1925583" y="5199103"/>
            <a:ext cx="8190411" cy="18139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11284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7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377" y="631100"/>
            <a:ext cx="8826811" cy="51165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514399" y="5903259"/>
            <a:ext cx="67907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/>
              <a:t>দুইটি</a:t>
            </a:r>
            <a:r>
              <a:rPr lang="en-US" sz="4000" dirty="0" smtClean="0"/>
              <a:t> </a:t>
            </a:r>
            <a:r>
              <a:rPr lang="en-US" sz="4000" dirty="0" err="1" smtClean="0"/>
              <a:t>মিটারের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মধ্যে</a:t>
            </a:r>
            <a:r>
              <a:rPr lang="en-US" sz="4000" dirty="0" smtClean="0"/>
              <a:t> </a:t>
            </a:r>
            <a:r>
              <a:rPr lang="en-US" sz="4000" dirty="0" err="1" smtClean="0"/>
              <a:t>পার্থক্য</a:t>
            </a:r>
            <a:r>
              <a:rPr lang="en-US" sz="4000" dirty="0" smtClean="0"/>
              <a:t> </a:t>
            </a:r>
            <a:r>
              <a:rPr lang="en-US" sz="4000" dirty="0" err="1" smtClean="0"/>
              <a:t>কী</a:t>
            </a:r>
            <a:r>
              <a:rPr lang="en-US" sz="4000" dirty="0" smtClean="0"/>
              <a:t>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5173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ikoshBAN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421</Words>
  <Application>Microsoft Office PowerPoint</Application>
  <PresentationFormat>Widescreen</PresentationFormat>
  <Paragraphs>68</Paragraphs>
  <Slides>23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58</cp:revision>
  <dcterms:created xsi:type="dcterms:W3CDTF">2019-11-02T12:15:57Z</dcterms:created>
  <dcterms:modified xsi:type="dcterms:W3CDTF">2019-11-08T16:01:10Z</dcterms:modified>
</cp:coreProperties>
</file>