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6" r:id="rId4"/>
    <p:sldId id="275" r:id="rId5"/>
    <p:sldId id="256" r:id="rId6"/>
    <p:sldId id="258" r:id="rId7"/>
    <p:sldId id="261" r:id="rId8"/>
    <p:sldId id="277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580000"/>
    <a:srgbClr val="4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0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A971-D8A6-44CF-8E79-93C09858336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3877-5C5C-4AC8-8EDA-C52C8980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63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A971-D8A6-44CF-8E79-93C09858336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3877-5C5C-4AC8-8EDA-C52C8980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A971-D8A6-44CF-8E79-93C09858336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3877-5C5C-4AC8-8EDA-C52C8980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3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A971-D8A6-44CF-8E79-93C09858336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3877-5C5C-4AC8-8EDA-C52C8980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6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A971-D8A6-44CF-8E79-93C09858336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3877-5C5C-4AC8-8EDA-C52C8980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1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A971-D8A6-44CF-8E79-93C09858336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3877-5C5C-4AC8-8EDA-C52C8980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9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A971-D8A6-44CF-8E79-93C09858336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3877-5C5C-4AC8-8EDA-C52C8980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A971-D8A6-44CF-8E79-93C09858336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3877-5C5C-4AC8-8EDA-C52C8980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A971-D8A6-44CF-8E79-93C09858336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3877-5C5C-4AC8-8EDA-C52C8980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6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A971-D8A6-44CF-8E79-93C09858336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3877-5C5C-4AC8-8EDA-C52C8980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A971-D8A6-44CF-8E79-93C09858336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3877-5C5C-4AC8-8EDA-C52C8980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2A971-D8A6-44CF-8E79-93C09858336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03877-5C5C-4AC8-8EDA-C52C89808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2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54000">
                <a:schemeClr val="accent4">
                  <a:lumMod val="75000"/>
                </a:schemeClr>
              </a:gs>
            </a:gsLst>
            <a:lin ang="5400000" scaled="1"/>
          </a:gradFill>
          <a:ln w="37782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3" y="249382"/>
            <a:ext cx="7689272" cy="3394363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9" name="Rectangle 8"/>
          <p:cNvSpPr/>
          <p:nvPr/>
        </p:nvSpPr>
        <p:spPr>
          <a:xfrm>
            <a:off x="3805519" y="4986506"/>
            <a:ext cx="33350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1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642847"/>
          </a:xfrm>
          <a:prstGeom prst="rect">
            <a:avLst/>
          </a:prstGeom>
          <a:solidFill>
            <a:schemeClr val="bg1"/>
          </a:solidFill>
          <a:ln w="431800">
            <a:solidFill>
              <a:srgbClr val="4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230" y="789709"/>
            <a:ext cx="2579427" cy="45566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751092" y="2463010"/>
            <a:ext cx="5158854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দশম</a:t>
            </a:r>
          </a:p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সফটওয়্যার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ইনস্টল </a:t>
            </a:r>
            <a:endParaRPr lang="bn-IN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০৮-১১-২০১৯ </a:t>
            </a:r>
            <a:endParaRPr lang="bn-IN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54" y="2640635"/>
            <a:ext cx="3411941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মোবারক আলী</a:t>
            </a:r>
          </a:p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(আইসিটি)</a:t>
            </a:r>
          </a:p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 রামখানা উচ্চ বিদ্যালয়</a:t>
            </a:r>
          </a:p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নাগেশ্বরী, কুরিগ্রাম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জেলা অ্যাম্বাসেডর, কুড়িগ্রাম।</a:t>
            </a:r>
            <a:endParaRPr lang="bn-IN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5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54000">
              <a:schemeClr val="accent4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642847"/>
          </a:xfrm>
          <a:prstGeom prst="rect">
            <a:avLst/>
          </a:prstGeom>
          <a:noFill/>
          <a:ln w="409575"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37343" y="2305760"/>
            <a:ext cx="80544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60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এপ্লিকেশন </a:t>
            </a:r>
            <a:r>
              <a:rPr lang="bn-IN" sz="6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 </a:t>
            </a:r>
            <a:r>
              <a:rPr lang="bn-IN" sz="60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ইনস্টল </a:t>
            </a:r>
            <a:endParaRPr lang="en-US" sz="6000" b="1" dirty="0">
              <a:latin typeface="Calibri" panose="020F0502020204030204" pitchFamily="34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797" y="875763"/>
            <a:ext cx="5499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বিষয়---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77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8636"/>
            <a:ext cx="12192000" cy="66428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397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09699" y="1032242"/>
            <a:ext cx="988175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যা--- </a:t>
            </a:r>
          </a:p>
          <a:p>
            <a:endParaRPr lang="bn-IN" sz="36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এপ্লিকেশন সফটওয়্যার কি তা বলতে পারবে</a:t>
            </a:r>
            <a:endParaRPr lang="en-US" sz="36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এপ্লিকেশন সফটওয়্যার </a:t>
            </a:r>
            <a:r>
              <a:rPr lang="bn-IN" sz="36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ইনস্টল </a:t>
            </a:r>
            <a:r>
              <a:rPr lang="bn-IN" sz="36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 পারবে</a:t>
            </a:r>
            <a:endParaRPr lang="en-US" sz="36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6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651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marR="0" indent="-6286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b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5854" y="748993"/>
            <a:ext cx="1077015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marR="0" indent="-6286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n-IN" sz="2000" b="1" u="sng" dirty="0" smtClean="0"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১ম </a:t>
            </a:r>
            <a:r>
              <a:rPr lang="bn-IN" sz="20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ধাপ</a:t>
            </a:r>
            <a:r>
              <a:rPr lang="en-US" sz="2000" b="1" u="sng" dirty="0"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: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 Download </a:t>
            </a:r>
            <a:r>
              <a:rPr lang="bn-IN" sz="20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হওয়ার পর </a:t>
            </a:r>
            <a:r>
              <a:rPr lang="en-US" sz="20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Download </a:t>
            </a:r>
            <a:r>
              <a:rPr lang="bn-IN" sz="20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ফোল্ডারে গিয়ে সফটওয়ারটির ওপর ডাবল ক্লিক অথবা রাইটবাটন ক্লিক করে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 Open </a:t>
            </a:r>
            <a:r>
              <a:rPr lang="bn-IN" sz="20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এ ক্লিক করুন</a:t>
            </a:r>
            <a:r>
              <a:rPr lang="hi-IN" sz="20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1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504" y="2095814"/>
            <a:ext cx="1130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u="sng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২য়  ধাপ</a:t>
            </a:r>
            <a:r>
              <a:rPr lang="en-US" sz="2400" b="1" u="sng" dirty="0"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: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lang="bn-IN" sz="24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সফটওয়ারটির ওপর ডাবল ক্লিক অথবা রাইটবাটন ক্লিক করার পর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 Yes </a:t>
            </a:r>
            <a:r>
              <a:rPr lang="bn-IN" sz="24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ক্লিক করুন এবং একটু অপেক্ষা করুন</a:t>
            </a:r>
            <a:r>
              <a:rPr lang="hi-IN" sz="24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1400" b="1" dirty="0"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  <a:p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 l="32856" t="24821" r="37753" b="35047"/>
          <a:stretch>
            <a:fillRect/>
          </a:stretch>
        </p:blipFill>
        <p:spPr bwMode="auto">
          <a:xfrm>
            <a:off x="2240328" y="3210183"/>
            <a:ext cx="6815614" cy="276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975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714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3031" y="551181"/>
            <a:ext cx="865883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marR="0" indent="-62865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n-IN" sz="24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৩য়  </a:t>
            </a:r>
            <a:r>
              <a:rPr lang="bn-IN" sz="2400" b="1" u="sng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ধাপ</a:t>
            </a:r>
            <a:r>
              <a:rPr lang="en-US" sz="2400" b="1" u="sng" dirty="0"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: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 English </a:t>
            </a:r>
            <a:r>
              <a:rPr lang="bn-IN" sz="24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ভাষা সিলেক্ট অবস্থায় থাকবে এরপর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 OK </a:t>
            </a:r>
            <a:r>
              <a:rPr lang="bn-IN" sz="24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ক্লিক করুন</a:t>
            </a:r>
            <a:endParaRPr lang="en-US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0310" y="1320417"/>
            <a:ext cx="3773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৪র্থ</a:t>
            </a:r>
            <a:r>
              <a:rPr kumimoji="0" lang="bn-IN" altLang="en-US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kumimoji="0" lang="bn-IN" alt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ধাপ</a:t>
            </a:r>
            <a:r>
              <a:rPr kumimoji="0" lang="en-US" alt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: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Next </a:t>
            </a:r>
            <a:r>
              <a:rPr kumimoji="0" lang="bn-I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 ক্লিক করুন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…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7" t="18378" r="25410" b="26253"/>
          <a:stretch>
            <a:fillRect/>
          </a:stretch>
        </p:blipFill>
        <p:spPr bwMode="auto">
          <a:xfrm>
            <a:off x="4096133" y="1972698"/>
            <a:ext cx="5314625" cy="283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4326" y="5494293"/>
            <a:ext cx="52180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৫ম ধাপ</a:t>
            </a:r>
            <a:r>
              <a:rPr kumimoji="0" lang="en-US" alt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:</a:t>
            </a: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kumimoji="0" lang="bn-IN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পুনরায় </a:t>
            </a: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Next </a:t>
            </a:r>
            <a:r>
              <a:rPr kumimoji="0" lang="bn-IN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 ক্লিক করুন</a:t>
            </a: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…</a:t>
            </a: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</a:t>
            </a:r>
            <a:endParaRPr kumimoji="0" lang="en-US" alt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9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45000"/>
                  <a:lumOff val="55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714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>
              <a:lnSpc>
                <a:spcPct val="115000"/>
              </a:lnSpc>
              <a:spcAft>
                <a:spcPts val="1000"/>
              </a:spcAft>
            </a:pP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8464" y="407302"/>
            <a:ext cx="483016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1000"/>
              </a:spcAft>
            </a:pPr>
            <a:r>
              <a:rPr lang="bn-IN" sz="24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৬ষ্ট  </a:t>
            </a:r>
            <a:r>
              <a:rPr lang="bn-IN" sz="2400" b="1" u="sng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ধাপ</a:t>
            </a:r>
            <a:r>
              <a:rPr lang="en-US" sz="2400" b="1" u="sng" dirty="0"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: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lang="bn-IN" sz="24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পুনরায় 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Next </a:t>
            </a:r>
            <a:r>
              <a:rPr lang="bn-IN" sz="24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এ ক্লিক করুন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…</a:t>
            </a:r>
            <a:endParaRPr lang="en-US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8464" y="924367"/>
            <a:ext cx="783168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36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৭ম ধাপ</a:t>
            </a:r>
            <a:r>
              <a:rPr kumimoji="0" lang="en-US" altLang="en-US" sz="36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:</a:t>
            </a:r>
            <a:r>
              <a:rPr kumimoji="0" lang="en-US" alt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kumimoji="0" lang="bn-IN" alt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পুনরায় </a:t>
            </a:r>
            <a:r>
              <a:rPr kumimoji="0" lang="en-US" alt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Next </a:t>
            </a:r>
            <a:r>
              <a:rPr kumimoji="0" lang="bn-IN" alt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 ক্লিক করুন</a:t>
            </a:r>
            <a:r>
              <a:rPr kumimoji="0" lang="en-US" alt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…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1825" y="3378888"/>
            <a:ext cx="7199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শেষ হওয়া পযর্ন্ত অপেক্ষা করতে থাকুন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………….</a:t>
            </a:r>
            <a:endParaRPr lang="en-US" sz="2800" b="1" dirty="0"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  <a:p>
            <a:endParaRPr lang="en-US" sz="2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7223" y="1556346"/>
            <a:ext cx="103028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32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৮ম  ধাপ</a:t>
            </a:r>
            <a:r>
              <a:rPr kumimoji="0" lang="en-US" altLang="en-US" sz="32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:</a:t>
            </a:r>
            <a:r>
              <a:rPr kumimoji="0" lang="en-US" alt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Install </a:t>
            </a:r>
            <a:r>
              <a:rPr kumimoji="0" lang="bn-IN" alt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 ক্লিক করুন এবং ইন্সটল হওয়া পযর্ন্ত অপেক্ষা করুন </a:t>
            </a:r>
            <a:r>
              <a:rPr kumimoji="0" lang="hi-IN" alt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kumimoji="0" lang="hi-IN" alt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2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66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2388" y="457201"/>
            <a:ext cx="48702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36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৯ম ধাপ</a:t>
            </a:r>
            <a:r>
              <a:rPr kumimoji="0" lang="en-US" altLang="en-US" sz="36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:</a:t>
            </a:r>
            <a:r>
              <a:rPr kumimoji="0" lang="en-US" alt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Finish </a:t>
            </a:r>
            <a:r>
              <a:rPr kumimoji="0" lang="bn-IN" alt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 ক্লিক করুন</a:t>
            </a:r>
            <a:endParaRPr kumimoji="0" lang="bn-IN" alt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0" t="18205" r="25671" b="25330"/>
          <a:stretch>
            <a:fillRect/>
          </a:stretch>
        </p:blipFill>
        <p:spPr bwMode="auto">
          <a:xfrm>
            <a:off x="1269241" y="1385247"/>
            <a:ext cx="6892119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19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66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0" t="18205" r="25671" b="25330"/>
          <a:stretch>
            <a:fillRect/>
          </a:stretch>
        </p:blipFill>
        <p:spPr bwMode="auto">
          <a:xfrm>
            <a:off x="1156854" y="353187"/>
            <a:ext cx="10127673" cy="563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36872" y="2895600"/>
            <a:ext cx="2964873" cy="132343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98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179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Mangal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MOBARAK</dc:creator>
  <cp:lastModifiedBy>MOBARAK</cp:lastModifiedBy>
  <cp:revision>27</cp:revision>
  <dcterms:created xsi:type="dcterms:W3CDTF">2019-08-02T09:48:08Z</dcterms:created>
  <dcterms:modified xsi:type="dcterms:W3CDTF">2019-11-08T16:59:54Z</dcterms:modified>
</cp:coreProperties>
</file>