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76" r:id="rId3"/>
    <p:sldId id="27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62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4CDA-DB4E-4F9B-82D3-3ED00702FC30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B04B00-EDF4-4846-945B-34E42A2F338D}">
      <dgm:prSet phldrT="[Text]"/>
      <dgm:spPr/>
      <dgm:t>
        <a:bodyPr/>
        <a:lstStyle/>
        <a:p>
          <a:r>
            <a:rPr lang="en-US" dirty="0" err="1" smtClean="0"/>
            <a:t>ভবিষ্য</a:t>
          </a:r>
          <a:r>
            <a:rPr lang="en-US" dirty="0" smtClean="0"/>
            <a:t>ৎ </a:t>
          </a:r>
          <a:r>
            <a:rPr lang="en-US" dirty="0" err="1" smtClean="0"/>
            <a:t>মূল্যায়ন</a:t>
          </a:r>
          <a:endParaRPr lang="en-US" dirty="0"/>
        </a:p>
      </dgm:t>
    </dgm:pt>
    <dgm:pt modelId="{68503F70-7860-442F-9AE0-53B5EBA150F3}" type="parTrans" cxnId="{C7F375C0-7805-425B-A26C-CDFE3DA158A4}">
      <dgm:prSet/>
      <dgm:spPr/>
      <dgm:t>
        <a:bodyPr/>
        <a:lstStyle/>
        <a:p>
          <a:endParaRPr lang="en-US"/>
        </a:p>
      </dgm:t>
    </dgm:pt>
    <dgm:pt modelId="{953C93B6-B3BF-44E1-BD25-EFAA3B464A97}" type="sibTrans" cxnId="{C7F375C0-7805-425B-A26C-CDFE3DA158A4}">
      <dgm:prSet/>
      <dgm:spPr/>
      <dgm:t>
        <a:bodyPr/>
        <a:lstStyle/>
        <a:p>
          <a:endParaRPr lang="en-US"/>
        </a:p>
      </dgm:t>
    </dgm:pt>
    <dgm:pt modelId="{EB7E0FB1-F49C-47ED-836F-C54CBA0417F3}">
      <dgm:prSet phldrT="[Text]"/>
      <dgm:spPr/>
      <dgm:t>
        <a:bodyPr/>
        <a:lstStyle/>
        <a:p>
          <a:r>
            <a:rPr lang="en-US" dirty="0" err="1" smtClean="0"/>
            <a:t>লক্ষ্য</a:t>
          </a:r>
          <a:r>
            <a:rPr lang="en-US" dirty="0" smtClean="0"/>
            <a:t> </a:t>
          </a:r>
          <a:r>
            <a:rPr lang="en-US" dirty="0" err="1" smtClean="0"/>
            <a:t>নির্ধারণ</a:t>
          </a:r>
          <a:endParaRPr lang="en-US" dirty="0"/>
        </a:p>
      </dgm:t>
    </dgm:pt>
    <dgm:pt modelId="{2871904F-B48B-456C-A722-3797B93C4E7F}" type="parTrans" cxnId="{5E7586CB-DE21-4A45-8452-71F8F437B8AA}">
      <dgm:prSet/>
      <dgm:spPr/>
      <dgm:t>
        <a:bodyPr/>
        <a:lstStyle/>
        <a:p>
          <a:endParaRPr lang="en-US"/>
        </a:p>
      </dgm:t>
    </dgm:pt>
    <dgm:pt modelId="{E33C49EB-4BBF-4E0A-B309-C4B2B0CDB449}" type="sibTrans" cxnId="{5E7586CB-DE21-4A45-8452-71F8F437B8AA}">
      <dgm:prSet/>
      <dgm:spPr/>
      <dgm:t>
        <a:bodyPr/>
        <a:lstStyle/>
        <a:p>
          <a:endParaRPr lang="en-US"/>
        </a:p>
      </dgm:t>
    </dgm:pt>
    <dgm:pt modelId="{61C96BC0-6EC9-4F54-B092-84DECC84F5B3}">
      <dgm:prSet phldrT="[Text]"/>
      <dgm:spPr/>
      <dgm:t>
        <a:bodyPr/>
        <a:lstStyle/>
        <a:p>
          <a:r>
            <a:rPr lang="en-US" dirty="0" err="1" smtClean="0"/>
            <a:t>বিকল্প</a:t>
          </a:r>
          <a:r>
            <a:rPr lang="en-US" dirty="0" smtClean="0"/>
            <a:t> </a:t>
          </a:r>
          <a:r>
            <a:rPr lang="en-US" dirty="0" err="1" smtClean="0"/>
            <a:t>স্থিরকরণ</a:t>
          </a:r>
          <a:endParaRPr lang="en-US" dirty="0"/>
        </a:p>
      </dgm:t>
    </dgm:pt>
    <dgm:pt modelId="{217F1252-8754-42CF-87AE-E8BE715C8A31}" type="parTrans" cxnId="{34C37578-955C-4F74-BEAB-F0ACE605096C}">
      <dgm:prSet/>
      <dgm:spPr/>
      <dgm:t>
        <a:bodyPr/>
        <a:lstStyle/>
        <a:p>
          <a:endParaRPr lang="en-US"/>
        </a:p>
      </dgm:t>
    </dgm:pt>
    <dgm:pt modelId="{4514B337-32E4-4886-9034-38FD241259C5}" type="sibTrans" cxnId="{34C37578-955C-4F74-BEAB-F0ACE605096C}">
      <dgm:prSet/>
      <dgm:spPr/>
      <dgm:t>
        <a:bodyPr/>
        <a:lstStyle/>
        <a:p>
          <a:endParaRPr lang="en-US"/>
        </a:p>
      </dgm:t>
    </dgm:pt>
    <dgm:pt modelId="{5FE740A4-1C65-4C4A-93F2-69CB295C1C5A}">
      <dgm:prSet phldrT="[Text]"/>
      <dgm:spPr/>
      <dgm:t>
        <a:bodyPr/>
        <a:lstStyle/>
        <a:p>
          <a:r>
            <a:rPr lang="en-US" dirty="0" err="1" smtClean="0"/>
            <a:t>বিকল্পসমূহ</a:t>
          </a:r>
          <a:r>
            <a:rPr lang="en-US" dirty="0" smtClean="0"/>
            <a:t> </a:t>
          </a:r>
          <a:r>
            <a:rPr lang="en-US" dirty="0" err="1" smtClean="0"/>
            <a:t>মূল্যায়ন</a:t>
          </a:r>
          <a:endParaRPr lang="en-US" dirty="0"/>
        </a:p>
      </dgm:t>
    </dgm:pt>
    <dgm:pt modelId="{A08ADEE2-9FC7-42A4-BC12-09B778CAB133}" type="parTrans" cxnId="{89EF5B1D-DF0B-4E08-8CD2-480552B83BA6}">
      <dgm:prSet/>
      <dgm:spPr/>
      <dgm:t>
        <a:bodyPr/>
        <a:lstStyle/>
        <a:p>
          <a:endParaRPr lang="en-US"/>
        </a:p>
      </dgm:t>
    </dgm:pt>
    <dgm:pt modelId="{9B4C8877-1C7E-4FD6-B04D-1BFDEE985279}" type="sibTrans" cxnId="{89EF5B1D-DF0B-4E08-8CD2-480552B83BA6}">
      <dgm:prSet/>
      <dgm:spPr/>
      <dgm:t>
        <a:bodyPr/>
        <a:lstStyle/>
        <a:p>
          <a:endParaRPr lang="en-US"/>
        </a:p>
      </dgm:t>
    </dgm:pt>
    <dgm:pt modelId="{9DA32316-77DA-4F6B-BADE-8755536F56F2}">
      <dgm:prSet phldrT="[Text]"/>
      <dgm:spPr/>
      <dgm:t>
        <a:bodyPr/>
        <a:lstStyle/>
        <a:p>
          <a:r>
            <a:rPr lang="en-US" dirty="0" err="1" smtClean="0"/>
            <a:t>সহায়ক</a:t>
          </a:r>
          <a:r>
            <a:rPr lang="en-US" dirty="0" smtClean="0"/>
            <a:t> </a:t>
          </a:r>
          <a:r>
            <a:rPr lang="en-US" dirty="0" err="1" smtClean="0"/>
            <a:t>পরিকল্পনা</a:t>
          </a:r>
          <a:r>
            <a:rPr lang="en-US" dirty="0" smtClean="0"/>
            <a:t> </a:t>
          </a:r>
          <a:r>
            <a:rPr lang="en-US" dirty="0" err="1" smtClean="0"/>
            <a:t>প্রণয়ন</a:t>
          </a:r>
          <a:endParaRPr lang="en-US" dirty="0"/>
        </a:p>
      </dgm:t>
    </dgm:pt>
    <dgm:pt modelId="{BB344834-E233-4DBF-B1D0-78381D2DCB83}" type="parTrans" cxnId="{9C2D3282-DBA1-4765-9277-1F58AF4AFCEB}">
      <dgm:prSet/>
      <dgm:spPr/>
      <dgm:t>
        <a:bodyPr/>
        <a:lstStyle/>
        <a:p>
          <a:endParaRPr lang="en-US"/>
        </a:p>
      </dgm:t>
    </dgm:pt>
    <dgm:pt modelId="{AA0AD102-349A-4936-A40F-3FE09C930C8D}" type="sibTrans" cxnId="{9C2D3282-DBA1-4765-9277-1F58AF4AFCEB}">
      <dgm:prSet/>
      <dgm:spPr/>
      <dgm:t>
        <a:bodyPr/>
        <a:lstStyle/>
        <a:p>
          <a:endParaRPr lang="en-US"/>
        </a:p>
      </dgm:t>
    </dgm:pt>
    <dgm:pt modelId="{CB7A9D15-AD62-487A-BA04-0D869F994C38}">
      <dgm:prSet/>
      <dgm:spPr/>
      <dgm:t>
        <a:bodyPr/>
        <a:lstStyle/>
        <a:p>
          <a:r>
            <a:rPr lang="en-US" dirty="0" err="1" smtClean="0"/>
            <a:t>সর্বোত্তম</a:t>
          </a:r>
          <a:r>
            <a:rPr lang="en-US" dirty="0" smtClean="0"/>
            <a:t> </a:t>
          </a:r>
          <a:r>
            <a:rPr lang="en-US" dirty="0" err="1" smtClean="0"/>
            <a:t>বিকল্প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endParaRPr lang="en-US" dirty="0"/>
        </a:p>
      </dgm:t>
    </dgm:pt>
    <dgm:pt modelId="{5510DE82-93E5-4FB8-91F9-0A88329FB270}" type="parTrans" cxnId="{BF6280AD-82BD-4FDD-9DB9-388D60624E35}">
      <dgm:prSet/>
      <dgm:spPr/>
      <dgm:t>
        <a:bodyPr/>
        <a:lstStyle/>
        <a:p>
          <a:endParaRPr lang="en-US"/>
        </a:p>
      </dgm:t>
    </dgm:pt>
    <dgm:pt modelId="{8214B7D6-2A44-43FB-B8BC-F0028D5294F9}" type="sibTrans" cxnId="{BF6280AD-82BD-4FDD-9DB9-388D60624E35}">
      <dgm:prSet/>
      <dgm:spPr/>
      <dgm:t>
        <a:bodyPr/>
        <a:lstStyle/>
        <a:p>
          <a:endParaRPr lang="en-US"/>
        </a:p>
      </dgm:t>
    </dgm:pt>
    <dgm:pt modelId="{8C7CDC41-6D38-413F-B152-DCA1EC445378}" type="pres">
      <dgm:prSet presAssocID="{C59D4CDA-DB4E-4F9B-82D3-3ED00702F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66AE9-7DEF-4341-89EE-5ACB673BF1BD}" type="pres">
      <dgm:prSet presAssocID="{65B04B00-EDF4-4846-945B-34E42A2F338D}" presName="node" presStyleLbl="node1" presStyleIdx="0" presStyleCnt="6" custLinFactNeighborX="2472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41260-DC1B-4690-B3F6-83BE16E305B4}" type="pres">
      <dgm:prSet presAssocID="{953C93B6-B3BF-44E1-BD25-EFAA3B464A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36F501-F1D3-4F19-AF89-509CD215C573}" type="pres">
      <dgm:prSet presAssocID="{953C93B6-B3BF-44E1-BD25-EFAA3B464A97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7C58319-0B0F-427F-8168-4407D4E5BD34}" type="pres">
      <dgm:prSet presAssocID="{EB7E0FB1-F49C-47ED-836F-C54CBA0417F3}" presName="node" presStyleLbl="node1" presStyleIdx="1" presStyleCnt="6" custLinFactNeighborX="47" custLinFactNeighborY="-4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665A-31A6-4B04-B1B1-DA42CE5077C1}" type="pres">
      <dgm:prSet presAssocID="{E33C49EB-4BBF-4E0A-B309-C4B2B0CDB4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0D5A756-07E2-4667-BB3B-15331DA4E094}" type="pres">
      <dgm:prSet presAssocID="{E33C49EB-4BBF-4E0A-B309-C4B2B0CDB44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05A0363-8A76-46E0-A763-E9A2A5DFAB98}" type="pres">
      <dgm:prSet presAssocID="{61C96BC0-6EC9-4F54-B092-84DECC84F5B3}" presName="node" presStyleLbl="node1" presStyleIdx="2" presStyleCnt="6" custLinFactNeighborX="618" custLinFactNeighborY="-4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83D0E-E09E-41CD-A24B-40DDD8A24746}" type="pres">
      <dgm:prSet presAssocID="{4514B337-32E4-4886-9034-38FD241259C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7C77777-14D0-4E3D-AC8B-3CA4D3BA0CE0}" type="pres">
      <dgm:prSet presAssocID="{4514B337-32E4-4886-9034-38FD241259C5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5D605A8-C007-4055-A4E5-125318C3446F}" type="pres">
      <dgm:prSet presAssocID="{5FE740A4-1C65-4C4A-93F2-69CB295C1C5A}" presName="node" presStyleLbl="node1" presStyleIdx="3" presStyleCnt="6" custLinFactNeighborX="47" custLinFactNeighborY="-4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CC13-3BFC-41BA-A27E-69FBA1E9E7D6}" type="pres">
      <dgm:prSet presAssocID="{9B4C8877-1C7E-4FD6-B04D-1BFDEE98527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61B6E8-5154-499E-8B13-C00D47219720}" type="pres">
      <dgm:prSet presAssocID="{9B4C8877-1C7E-4FD6-B04D-1BFDEE985279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71C7CFFB-2CDE-4D5F-858A-F2279CBB1BA6}" type="pres">
      <dgm:prSet presAssocID="{CB7A9D15-AD62-487A-BA04-0D869F994C38}" presName="node" presStyleLbl="node1" presStyleIdx="4" presStyleCnt="6" custLinFactNeighborY="-42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E3AA7-CCA5-43F8-A789-EE21A3267F64}" type="pres">
      <dgm:prSet presAssocID="{8214B7D6-2A44-43FB-B8BC-F0028D5294F9}" presName="sibTrans" presStyleLbl="sibTrans1D1" presStyleIdx="4" presStyleCnt="5"/>
      <dgm:spPr/>
      <dgm:t>
        <a:bodyPr/>
        <a:lstStyle/>
        <a:p>
          <a:endParaRPr lang="en-US"/>
        </a:p>
      </dgm:t>
    </dgm:pt>
    <dgm:pt modelId="{0ED9C1B1-218B-4A9F-A545-E14906BA31F1}" type="pres">
      <dgm:prSet presAssocID="{8214B7D6-2A44-43FB-B8BC-F0028D5294F9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D61BBEC-DD43-41F9-B731-0F7A48767128}" type="pres">
      <dgm:prSet presAssocID="{9DA32316-77DA-4F6B-BADE-8755536F56F2}" presName="node" presStyleLbl="node1" presStyleIdx="5" presStyleCnt="6" custLinFactNeighborX="47" custLinFactNeighborY="3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29005-61B6-468E-B5A0-AA7A49806BB7}" type="presOf" srcId="{4514B337-32E4-4886-9034-38FD241259C5}" destId="{57C77777-14D0-4E3D-AC8B-3CA4D3BA0CE0}" srcOrd="1" destOrd="0" presId="urn:microsoft.com/office/officeart/2005/8/layout/bProcess3"/>
    <dgm:cxn modelId="{89EF5B1D-DF0B-4E08-8CD2-480552B83BA6}" srcId="{C59D4CDA-DB4E-4F9B-82D3-3ED00702FC30}" destId="{5FE740A4-1C65-4C4A-93F2-69CB295C1C5A}" srcOrd="3" destOrd="0" parTransId="{A08ADEE2-9FC7-42A4-BC12-09B778CAB133}" sibTransId="{9B4C8877-1C7E-4FD6-B04D-1BFDEE985279}"/>
    <dgm:cxn modelId="{6FB0CEDC-6BB1-4E35-834A-CAB306C99BCE}" type="presOf" srcId="{EB7E0FB1-F49C-47ED-836F-C54CBA0417F3}" destId="{47C58319-0B0F-427F-8168-4407D4E5BD34}" srcOrd="0" destOrd="0" presId="urn:microsoft.com/office/officeart/2005/8/layout/bProcess3"/>
    <dgm:cxn modelId="{8843856E-C5AB-4446-83D9-5A34A108B3DF}" type="presOf" srcId="{9B4C8877-1C7E-4FD6-B04D-1BFDEE985279}" destId="{6E61B6E8-5154-499E-8B13-C00D47219720}" srcOrd="1" destOrd="0" presId="urn:microsoft.com/office/officeart/2005/8/layout/bProcess3"/>
    <dgm:cxn modelId="{095AFE69-B231-4362-998A-8FCFED7069D0}" type="presOf" srcId="{65B04B00-EDF4-4846-945B-34E42A2F338D}" destId="{C6566AE9-7DEF-4341-89EE-5ACB673BF1BD}" srcOrd="0" destOrd="0" presId="urn:microsoft.com/office/officeart/2005/8/layout/bProcess3"/>
    <dgm:cxn modelId="{80AA9F4A-7BD7-4BEE-8824-3634FD4E125F}" type="presOf" srcId="{E33C49EB-4BBF-4E0A-B309-C4B2B0CDB449}" destId="{5D09665A-31A6-4B04-B1B1-DA42CE5077C1}" srcOrd="0" destOrd="0" presId="urn:microsoft.com/office/officeart/2005/8/layout/bProcess3"/>
    <dgm:cxn modelId="{C3D45A5B-44D6-43CC-AA53-11FD32A09EEC}" type="presOf" srcId="{9B4C8877-1C7E-4FD6-B04D-1BFDEE985279}" destId="{51BDCC13-3BFC-41BA-A27E-69FBA1E9E7D6}" srcOrd="0" destOrd="0" presId="urn:microsoft.com/office/officeart/2005/8/layout/bProcess3"/>
    <dgm:cxn modelId="{F98AA36B-28DB-4F29-92B7-99953CAB2EEB}" type="presOf" srcId="{953C93B6-B3BF-44E1-BD25-EFAA3B464A97}" destId="{96041260-DC1B-4690-B3F6-83BE16E305B4}" srcOrd="0" destOrd="0" presId="urn:microsoft.com/office/officeart/2005/8/layout/bProcess3"/>
    <dgm:cxn modelId="{7941A1E8-CE56-4127-A995-BE615E189423}" type="presOf" srcId="{4514B337-32E4-4886-9034-38FD241259C5}" destId="{D9883D0E-E09E-41CD-A24B-40DDD8A24746}" srcOrd="0" destOrd="0" presId="urn:microsoft.com/office/officeart/2005/8/layout/bProcess3"/>
    <dgm:cxn modelId="{6743BD34-7854-4694-AC2C-4B8DD98C34D2}" type="presOf" srcId="{8214B7D6-2A44-43FB-B8BC-F0028D5294F9}" destId="{90EE3AA7-CCA5-43F8-A789-EE21A3267F64}" srcOrd="0" destOrd="0" presId="urn:microsoft.com/office/officeart/2005/8/layout/bProcess3"/>
    <dgm:cxn modelId="{51FE4D99-40AA-44B0-92CA-1B953B70CB5F}" type="presOf" srcId="{953C93B6-B3BF-44E1-BD25-EFAA3B464A97}" destId="{5B36F501-F1D3-4F19-AF89-509CD215C573}" srcOrd="1" destOrd="0" presId="urn:microsoft.com/office/officeart/2005/8/layout/bProcess3"/>
    <dgm:cxn modelId="{F86D8FB6-053A-4926-AF29-D61806C3F6D4}" type="presOf" srcId="{E33C49EB-4BBF-4E0A-B309-C4B2B0CDB449}" destId="{B0D5A756-07E2-4667-BB3B-15331DA4E094}" srcOrd="1" destOrd="0" presId="urn:microsoft.com/office/officeart/2005/8/layout/bProcess3"/>
    <dgm:cxn modelId="{C7F375C0-7805-425B-A26C-CDFE3DA158A4}" srcId="{C59D4CDA-DB4E-4F9B-82D3-3ED00702FC30}" destId="{65B04B00-EDF4-4846-945B-34E42A2F338D}" srcOrd="0" destOrd="0" parTransId="{68503F70-7860-442F-9AE0-53B5EBA150F3}" sibTransId="{953C93B6-B3BF-44E1-BD25-EFAA3B464A97}"/>
    <dgm:cxn modelId="{BF6280AD-82BD-4FDD-9DB9-388D60624E35}" srcId="{C59D4CDA-DB4E-4F9B-82D3-3ED00702FC30}" destId="{CB7A9D15-AD62-487A-BA04-0D869F994C38}" srcOrd="4" destOrd="0" parTransId="{5510DE82-93E5-4FB8-91F9-0A88329FB270}" sibTransId="{8214B7D6-2A44-43FB-B8BC-F0028D5294F9}"/>
    <dgm:cxn modelId="{B7FFF089-F276-4E25-9317-9E6E746C7016}" type="presOf" srcId="{61C96BC0-6EC9-4F54-B092-84DECC84F5B3}" destId="{F05A0363-8A76-46E0-A763-E9A2A5DFAB98}" srcOrd="0" destOrd="0" presId="urn:microsoft.com/office/officeart/2005/8/layout/bProcess3"/>
    <dgm:cxn modelId="{D55057FF-836A-49F8-AD17-87E1512D34CA}" type="presOf" srcId="{8214B7D6-2A44-43FB-B8BC-F0028D5294F9}" destId="{0ED9C1B1-218B-4A9F-A545-E14906BA31F1}" srcOrd="1" destOrd="0" presId="urn:microsoft.com/office/officeart/2005/8/layout/bProcess3"/>
    <dgm:cxn modelId="{F44537E2-26E2-4778-9887-3539CC450CE4}" type="presOf" srcId="{C59D4CDA-DB4E-4F9B-82D3-3ED00702FC30}" destId="{8C7CDC41-6D38-413F-B152-DCA1EC445378}" srcOrd="0" destOrd="0" presId="urn:microsoft.com/office/officeart/2005/8/layout/bProcess3"/>
    <dgm:cxn modelId="{F53FF321-5612-40B9-BF26-18604EB5E3B3}" type="presOf" srcId="{CB7A9D15-AD62-487A-BA04-0D869F994C38}" destId="{71C7CFFB-2CDE-4D5F-858A-F2279CBB1BA6}" srcOrd="0" destOrd="0" presId="urn:microsoft.com/office/officeart/2005/8/layout/bProcess3"/>
    <dgm:cxn modelId="{34C37578-955C-4F74-BEAB-F0ACE605096C}" srcId="{C59D4CDA-DB4E-4F9B-82D3-3ED00702FC30}" destId="{61C96BC0-6EC9-4F54-B092-84DECC84F5B3}" srcOrd="2" destOrd="0" parTransId="{217F1252-8754-42CF-87AE-E8BE715C8A31}" sibTransId="{4514B337-32E4-4886-9034-38FD241259C5}"/>
    <dgm:cxn modelId="{9C2D3282-DBA1-4765-9277-1F58AF4AFCEB}" srcId="{C59D4CDA-DB4E-4F9B-82D3-3ED00702FC30}" destId="{9DA32316-77DA-4F6B-BADE-8755536F56F2}" srcOrd="5" destOrd="0" parTransId="{BB344834-E233-4DBF-B1D0-78381D2DCB83}" sibTransId="{AA0AD102-349A-4936-A40F-3FE09C930C8D}"/>
    <dgm:cxn modelId="{FA119678-64AB-4140-84AC-76F6A75C61C0}" type="presOf" srcId="{9DA32316-77DA-4F6B-BADE-8755536F56F2}" destId="{DD61BBEC-DD43-41F9-B731-0F7A48767128}" srcOrd="0" destOrd="0" presId="urn:microsoft.com/office/officeart/2005/8/layout/bProcess3"/>
    <dgm:cxn modelId="{5E7586CB-DE21-4A45-8452-71F8F437B8AA}" srcId="{C59D4CDA-DB4E-4F9B-82D3-3ED00702FC30}" destId="{EB7E0FB1-F49C-47ED-836F-C54CBA0417F3}" srcOrd="1" destOrd="0" parTransId="{2871904F-B48B-456C-A722-3797B93C4E7F}" sibTransId="{E33C49EB-4BBF-4E0A-B309-C4B2B0CDB449}"/>
    <dgm:cxn modelId="{1F897007-B38A-4F29-B0BB-1E0D0FCBC14E}" type="presOf" srcId="{5FE740A4-1C65-4C4A-93F2-69CB295C1C5A}" destId="{D5D605A8-C007-4055-A4E5-125318C3446F}" srcOrd="0" destOrd="0" presId="urn:microsoft.com/office/officeart/2005/8/layout/bProcess3"/>
    <dgm:cxn modelId="{4747A8FC-A257-4447-A846-EF260BAABBCE}" type="presParOf" srcId="{8C7CDC41-6D38-413F-B152-DCA1EC445378}" destId="{C6566AE9-7DEF-4341-89EE-5ACB673BF1BD}" srcOrd="0" destOrd="0" presId="urn:microsoft.com/office/officeart/2005/8/layout/bProcess3"/>
    <dgm:cxn modelId="{50CA0A8C-29B8-4A41-BB66-79C5C7EB8D6D}" type="presParOf" srcId="{8C7CDC41-6D38-413F-B152-DCA1EC445378}" destId="{96041260-DC1B-4690-B3F6-83BE16E305B4}" srcOrd="1" destOrd="0" presId="urn:microsoft.com/office/officeart/2005/8/layout/bProcess3"/>
    <dgm:cxn modelId="{3BE97B20-872B-4640-B415-33F2279143BE}" type="presParOf" srcId="{96041260-DC1B-4690-B3F6-83BE16E305B4}" destId="{5B36F501-F1D3-4F19-AF89-509CD215C573}" srcOrd="0" destOrd="0" presId="urn:microsoft.com/office/officeart/2005/8/layout/bProcess3"/>
    <dgm:cxn modelId="{E24671F0-E0D2-46F5-9549-291AA6956DF0}" type="presParOf" srcId="{8C7CDC41-6D38-413F-B152-DCA1EC445378}" destId="{47C58319-0B0F-427F-8168-4407D4E5BD34}" srcOrd="2" destOrd="0" presId="urn:microsoft.com/office/officeart/2005/8/layout/bProcess3"/>
    <dgm:cxn modelId="{A027C136-7544-437F-845E-97E55A5E1DF6}" type="presParOf" srcId="{8C7CDC41-6D38-413F-B152-DCA1EC445378}" destId="{5D09665A-31A6-4B04-B1B1-DA42CE5077C1}" srcOrd="3" destOrd="0" presId="urn:microsoft.com/office/officeart/2005/8/layout/bProcess3"/>
    <dgm:cxn modelId="{4367BB69-B911-496D-9F76-B6CA52C696D0}" type="presParOf" srcId="{5D09665A-31A6-4B04-B1B1-DA42CE5077C1}" destId="{B0D5A756-07E2-4667-BB3B-15331DA4E094}" srcOrd="0" destOrd="0" presId="urn:microsoft.com/office/officeart/2005/8/layout/bProcess3"/>
    <dgm:cxn modelId="{6D287615-010C-4E45-A61F-1B9421C0D09E}" type="presParOf" srcId="{8C7CDC41-6D38-413F-B152-DCA1EC445378}" destId="{F05A0363-8A76-46E0-A763-E9A2A5DFAB98}" srcOrd="4" destOrd="0" presId="urn:microsoft.com/office/officeart/2005/8/layout/bProcess3"/>
    <dgm:cxn modelId="{9E82AB26-62B5-48F8-910D-A5A863A08375}" type="presParOf" srcId="{8C7CDC41-6D38-413F-B152-DCA1EC445378}" destId="{D9883D0E-E09E-41CD-A24B-40DDD8A24746}" srcOrd="5" destOrd="0" presId="urn:microsoft.com/office/officeart/2005/8/layout/bProcess3"/>
    <dgm:cxn modelId="{E0B16604-D7E6-4C9A-B6FE-ABBF7AD55CE9}" type="presParOf" srcId="{D9883D0E-E09E-41CD-A24B-40DDD8A24746}" destId="{57C77777-14D0-4E3D-AC8B-3CA4D3BA0CE0}" srcOrd="0" destOrd="0" presId="urn:microsoft.com/office/officeart/2005/8/layout/bProcess3"/>
    <dgm:cxn modelId="{D62364E0-2EC8-42D8-B10A-80E7C54DBB82}" type="presParOf" srcId="{8C7CDC41-6D38-413F-B152-DCA1EC445378}" destId="{D5D605A8-C007-4055-A4E5-125318C3446F}" srcOrd="6" destOrd="0" presId="urn:microsoft.com/office/officeart/2005/8/layout/bProcess3"/>
    <dgm:cxn modelId="{24CC1680-B39D-4A71-845D-633BAF05A2BC}" type="presParOf" srcId="{8C7CDC41-6D38-413F-B152-DCA1EC445378}" destId="{51BDCC13-3BFC-41BA-A27E-69FBA1E9E7D6}" srcOrd="7" destOrd="0" presId="urn:microsoft.com/office/officeart/2005/8/layout/bProcess3"/>
    <dgm:cxn modelId="{AC9358E2-33B1-466D-A9C0-9F5E8E1422C7}" type="presParOf" srcId="{51BDCC13-3BFC-41BA-A27E-69FBA1E9E7D6}" destId="{6E61B6E8-5154-499E-8B13-C00D47219720}" srcOrd="0" destOrd="0" presId="urn:microsoft.com/office/officeart/2005/8/layout/bProcess3"/>
    <dgm:cxn modelId="{5C9EFE61-F212-4D78-9E6C-6C62A123B0CC}" type="presParOf" srcId="{8C7CDC41-6D38-413F-B152-DCA1EC445378}" destId="{71C7CFFB-2CDE-4D5F-858A-F2279CBB1BA6}" srcOrd="8" destOrd="0" presId="urn:microsoft.com/office/officeart/2005/8/layout/bProcess3"/>
    <dgm:cxn modelId="{77D41D00-4DD2-4D70-BE37-FC046599A555}" type="presParOf" srcId="{8C7CDC41-6D38-413F-B152-DCA1EC445378}" destId="{90EE3AA7-CCA5-43F8-A789-EE21A3267F64}" srcOrd="9" destOrd="0" presId="urn:microsoft.com/office/officeart/2005/8/layout/bProcess3"/>
    <dgm:cxn modelId="{F42FC1CC-8A45-425E-8237-843016F5C7C1}" type="presParOf" srcId="{90EE3AA7-CCA5-43F8-A789-EE21A3267F64}" destId="{0ED9C1B1-218B-4A9F-A545-E14906BA31F1}" srcOrd="0" destOrd="0" presId="urn:microsoft.com/office/officeart/2005/8/layout/bProcess3"/>
    <dgm:cxn modelId="{A4BBACF9-9F1A-492E-B188-D42F64283E32}" type="presParOf" srcId="{8C7CDC41-6D38-413F-B152-DCA1EC445378}" destId="{DD61BBEC-DD43-41F9-B731-0F7A487671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48704-BF9F-476F-92F4-124224DE11B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8314B8-BA7C-48F0-916A-3F6B25A86A75}">
      <dgm:prSet phldrT="[Text]"/>
      <dgm:spPr/>
      <dgm:t>
        <a:bodyPr/>
        <a:lstStyle/>
        <a:p>
          <a:r>
            <a:rPr lang="en-US" dirty="0" err="1" smtClean="0"/>
            <a:t>দুর্বলতা</a:t>
          </a:r>
          <a:r>
            <a:rPr lang="en-US" dirty="0" smtClean="0"/>
            <a:t> (Weakness)</a:t>
          </a:r>
          <a:endParaRPr lang="en-US" dirty="0"/>
        </a:p>
      </dgm:t>
    </dgm:pt>
    <dgm:pt modelId="{0FB7034F-00F0-422F-9EA6-71D5E638A60D}" type="parTrans" cxnId="{3A08B3C1-35CD-46E1-8E70-785BC8C7A2B2}">
      <dgm:prSet/>
      <dgm:spPr/>
      <dgm:t>
        <a:bodyPr/>
        <a:lstStyle/>
        <a:p>
          <a:endParaRPr lang="en-US"/>
        </a:p>
      </dgm:t>
    </dgm:pt>
    <dgm:pt modelId="{EA2F8C84-048F-4C93-A6A1-26298562FC44}" type="sibTrans" cxnId="{3A08B3C1-35CD-46E1-8E70-785BC8C7A2B2}">
      <dgm:prSet/>
      <dgm:spPr/>
      <dgm:t>
        <a:bodyPr/>
        <a:lstStyle/>
        <a:p>
          <a:endParaRPr lang="en-US"/>
        </a:p>
      </dgm:t>
    </dgm:pt>
    <dgm:pt modelId="{253C33BD-3681-4865-8492-01D051AA8A93}">
      <dgm:prSet phldrT="[Text]"/>
      <dgm:spPr/>
      <dgm:t>
        <a:bodyPr/>
        <a:lstStyle/>
        <a:p>
          <a:r>
            <a:rPr lang="en-US" dirty="0" err="1" smtClean="0"/>
            <a:t>বাহ্যিক</a:t>
          </a:r>
          <a:r>
            <a:rPr lang="en-US" dirty="0" smtClean="0"/>
            <a:t> </a:t>
          </a:r>
          <a:r>
            <a:rPr lang="en-US" dirty="0" err="1" smtClean="0"/>
            <a:t>সুযোগ</a:t>
          </a:r>
          <a:r>
            <a:rPr lang="en-US" dirty="0" smtClean="0"/>
            <a:t> (Opportunity)</a:t>
          </a:r>
          <a:endParaRPr lang="en-US" dirty="0"/>
        </a:p>
      </dgm:t>
    </dgm:pt>
    <dgm:pt modelId="{1A6720E0-FB7E-493D-BDD0-7E9FD8B2272D}" type="parTrans" cxnId="{6620A77D-0C1F-4E9D-9889-C6ED8C4F5E25}">
      <dgm:prSet/>
      <dgm:spPr/>
      <dgm:t>
        <a:bodyPr/>
        <a:lstStyle/>
        <a:p>
          <a:endParaRPr lang="en-US"/>
        </a:p>
      </dgm:t>
    </dgm:pt>
    <dgm:pt modelId="{E3B9F86F-2C88-4CC1-91CB-7E76DB600097}" type="sibTrans" cxnId="{6620A77D-0C1F-4E9D-9889-C6ED8C4F5E25}">
      <dgm:prSet/>
      <dgm:spPr/>
      <dgm:t>
        <a:bodyPr/>
        <a:lstStyle/>
        <a:p>
          <a:endParaRPr lang="en-US"/>
        </a:p>
      </dgm:t>
    </dgm:pt>
    <dgm:pt modelId="{4F47DFD6-D4F3-45D2-90B7-D4E620DFB760}">
      <dgm:prSet phldrT="[Text]"/>
      <dgm:spPr/>
      <dgm:t>
        <a:bodyPr/>
        <a:lstStyle/>
        <a:p>
          <a:r>
            <a:rPr lang="en-US" dirty="0" err="1" smtClean="0"/>
            <a:t>বাধা</a:t>
          </a:r>
          <a:r>
            <a:rPr lang="en-US" dirty="0" smtClean="0"/>
            <a:t> (Threat)</a:t>
          </a:r>
          <a:endParaRPr lang="en-US" dirty="0"/>
        </a:p>
      </dgm:t>
    </dgm:pt>
    <dgm:pt modelId="{739015EC-2085-48C4-AB77-181099E96CE1}" type="parTrans" cxnId="{5480A030-023D-4F2B-9BB6-5408EFAB8219}">
      <dgm:prSet/>
      <dgm:spPr/>
      <dgm:t>
        <a:bodyPr/>
        <a:lstStyle/>
        <a:p>
          <a:endParaRPr lang="en-US"/>
        </a:p>
      </dgm:t>
    </dgm:pt>
    <dgm:pt modelId="{EF57788A-9910-4A4B-8518-4ECEF6E1D7A5}" type="sibTrans" cxnId="{5480A030-023D-4F2B-9BB6-5408EFAB8219}">
      <dgm:prSet/>
      <dgm:spPr/>
      <dgm:t>
        <a:bodyPr/>
        <a:lstStyle/>
        <a:p>
          <a:endParaRPr lang="en-US"/>
        </a:p>
      </dgm:t>
    </dgm:pt>
    <dgm:pt modelId="{67F3CBFB-9DB6-43B1-8F59-190B68F7D610}">
      <dgm:prSet/>
      <dgm:spPr/>
      <dgm:t>
        <a:bodyPr/>
        <a:lstStyle/>
        <a:p>
          <a:r>
            <a:rPr lang="en-US" dirty="0" err="1" smtClean="0"/>
            <a:t>অভ্যন্তরীণ</a:t>
          </a:r>
          <a:r>
            <a:rPr lang="en-US" dirty="0" smtClean="0"/>
            <a:t> </a:t>
          </a:r>
          <a:r>
            <a:rPr lang="en-US" dirty="0" err="1" smtClean="0"/>
            <a:t>শক্তি</a:t>
          </a:r>
          <a:r>
            <a:rPr lang="en-US" dirty="0" smtClean="0"/>
            <a:t> (Strength)</a:t>
          </a:r>
          <a:endParaRPr lang="en-US" dirty="0"/>
        </a:p>
      </dgm:t>
    </dgm:pt>
    <dgm:pt modelId="{CBB58B10-A303-4AB1-AAED-764B1BB11793}" type="parTrans" cxnId="{30DC3ED7-D153-44BE-B047-5644A77A3AC2}">
      <dgm:prSet/>
      <dgm:spPr/>
      <dgm:t>
        <a:bodyPr/>
        <a:lstStyle/>
        <a:p>
          <a:endParaRPr lang="en-US"/>
        </a:p>
      </dgm:t>
    </dgm:pt>
    <dgm:pt modelId="{43D258A4-1E87-4821-BFA2-E4B8DEBAAEF8}" type="sibTrans" cxnId="{30DC3ED7-D153-44BE-B047-5644A77A3AC2}">
      <dgm:prSet/>
      <dgm:spPr/>
      <dgm:t>
        <a:bodyPr/>
        <a:lstStyle/>
        <a:p>
          <a:endParaRPr lang="en-US"/>
        </a:p>
      </dgm:t>
    </dgm:pt>
    <dgm:pt modelId="{9E77EB01-04AD-4048-9683-DB1413D8E7E0}" type="pres">
      <dgm:prSet presAssocID="{5EC48704-BF9F-476F-92F4-124224DE11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DDBECBA-334A-4CE3-AA8E-8571BF6A7FEF}" type="pres">
      <dgm:prSet presAssocID="{5EC48704-BF9F-476F-92F4-124224DE11B8}" presName="Name1" presStyleCnt="0"/>
      <dgm:spPr/>
    </dgm:pt>
    <dgm:pt modelId="{A1D493CF-B90E-4A33-85C6-5E194B4FBC2F}" type="pres">
      <dgm:prSet presAssocID="{5EC48704-BF9F-476F-92F4-124224DE11B8}" presName="cycle" presStyleCnt="0"/>
      <dgm:spPr/>
    </dgm:pt>
    <dgm:pt modelId="{58C1537B-5155-4716-8CB9-FC0A7F03F25D}" type="pres">
      <dgm:prSet presAssocID="{5EC48704-BF9F-476F-92F4-124224DE11B8}" presName="srcNode" presStyleLbl="node1" presStyleIdx="0" presStyleCnt="4"/>
      <dgm:spPr/>
    </dgm:pt>
    <dgm:pt modelId="{DC013827-EB93-4BE6-95EE-160111C839F4}" type="pres">
      <dgm:prSet presAssocID="{5EC48704-BF9F-476F-92F4-124224DE11B8}" presName="conn" presStyleLbl="parChTrans1D2" presStyleIdx="0" presStyleCnt="1"/>
      <dgm:spPr/>
      <dgm:t>
        <a:bodyPr/>
        <a:lstStyle/>
        <a:p>
          <a:endParaRPr lang="en-US"/>
        </a:p>
      </dgm:t>
    </dgm:pt>
    <dgm:pt modelId="{674F4FBC-ADEC-4D5B-A407-829827FD8B0E}" type="pres">
      <dgm:prSet presAssocID="{5EC48704-BF9F-476F-92F4-124224DE11B8}" presName="extraNode" presStyleLbl="node1" presStyleIdx="0" presStyleCnt="4"/>
      <dgm:spPr/>
    </dgm:pt>
    <dgm:pt modelId="{902ADA88-69C1-455F-AAD8-9E05FF7DA73D}" type="pres">
      <dgm:prSet presAssocID="{5EC48704-BF9F-476F-92F4-124224DE11B8}" presName="dstNode" presStyleLbl="node1" presStyleIdx="0" presStyleCnt="4"/>
      <dgm:spPr/>
    </dgm:pt>
    <dgm:pt modelId="{D182F542-AF01-480E-A5D6-87FCAD2C0FA3}" type="pres">
      <dgm:prSet presAssocID="{67F3CBFB-9DB6-43B1-8F59-190B68F7D61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9EECA-03E8-49A5-BED6-9336A690284E}" type="pres">
      <dgm:prSet presAssocID="{67F3CBFB-9DB6-43B1-8F59-190B68F7D610}" presName="accent_1" presStyleCnt="0"/>
      <dgm:spPr/>
    </dgm:pt>
    <dgm:pt modelId="{8C9F51A8-A648-4E07-8CD5-2BC9C48BBCB1}" type="pres">
      <dgm:prSet presAssocID="{67F3CBFB-9DB6-43B1-8F59-190B68F7D610}" presName="accentRepeatNode" presStyleLbl="solidFgAcc1" presStyleIdx="0" presStyleCnt="4"/>
      <dgm:spPr/>
    </dgm:pt>
    <dgm:pt modelId="{F3A9B35A-7B2D-43CD-A34C-15C824B379C2}" type="pres">
      <dgm:prSet presAssocID="{A68314B8-BA7C-48F0-916A-3F6B25A86A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21076-C1AB-4285-B68A-65D04D707CFA}" type="pres">
      <dgm:prSet presAssocID="{A68314B8-BA7C-48F0-916A-3F6B25A86A75}" presName="accent_2" presStyleCnt="0"/>
      <dgm:spPr/>
    </dgm:pt>
    <dgm:pt modelId="{3D12CCC1-4691-43ED-BE6B-917D5FBE35D8}" type="pres">
      <dgm:prSet presAssocID="{A68314B8-BA7C-48F0-916A-3F6B25A86A75}" presName="accentRepeatNode" presStyleLbl="solidFgAcc1" presStyleIdx="1" presStyleCnt="4"/>
      <dgm:spPr/>
    </dgm:pt>
    <dgm:pt modelId="{2418F277-B37D-41B8-8EEB-3FF334D5CE47}" type="pres">
      <dgm:prSet presAssocID="{253C33BD-3681-4865-8492-01D051AA8A9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EB1DC-7B3F-4F71-A435-75A80D497F53}" type="pres">
      <dgm:prSet presAssocID="{253C33BD-3681-4865-8492-01D051AA8A93}" presName="accent_3" presStyleCnt="0"/>
      <dgm:spPr/>
    </dgm:pt>
    <dgm:pt modelId="{97ED81BC-0513-49ED-81B9-F45E4CE7EB1F}" type="pres">
      <dgm:prSet presAssocID="{253C33BD-3681-4865-8492-01D051AA8A93}" presName="accentRepeatNode" presStyleLbl="solidFgAcc1" presStyleIdx="2" presStyleCnt="4"/>
      <dgm:spPr/>
    </dgm:pt>
    <dgm:pt modelId="{BB88777E-2778-47C8-9DE4-FD9150A96BBD}" type="pres">
      <dgm:prSet presAssocID="{4F47DFD6-D4F3-45D2-90B7-D4E620DFB7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3D074-6328-485C-8AC2-32DF94B6AD66}" type="pres">
      <dgm:prSet presAssocID="{4F47DFD6-D4F3-45D2-90B7-D4E620DFB760}" presName="accent_4" presStyleCnt="0"/>
      <dgm:spPr/>
    </dgm:pt>
    <dgm:pt modelId="{DD2DED9C-66C8-40B9-8A17-79D4A68B3E1F}" type="pres">
      <dgm:prSet presAssocID="{4F47DFD6-D4F3-45D2-90B7-D4E620DFB760}" presName="accentRepeatNode" presStyleLbl="solidFgAcc1" presStyleIdx="3" presStyleCnt="4"/>
      <dgm:spPr/>
    </dgm:pt>
  </dgm:ptLst>
  <dgm:cxnLst>
    <dgm:cxn modelId="{3A08B3C1-35CD-46E1-8E70-785BC8C7A2B2}" srcId="{5EC48704-BF9F-476F-92F4-124224DE11B8}" destId="{A68314B8-BA7C-48F0-916A-3F6B25A86A75}" srcOrd="1" destOrd="0" parTransId="{0FB7034F-00F0-422F-9EA6-71D5E638A60D}" sibTransId="{EA2F8C84-048F-4C93-A6A1-26298562FC44}"/>
    <dgm:cxn modelId="{6620A77D-0C1F-4E9D-9889-C6ED8C4F5E25}" srcId="{5EC48704-BF9F-476F-92F4-124224DE11B8}" destId="{253C33BD-3681-4865-8492-01D051AA8A93}" srcOrd="2" destOrd="0" parTransId="{1A6720E0-FB7E-493D-BDD0-7E9FD8B2272D}" sibTransId="{E3B9F86F-2C88-4CC1-91CB-7E76DB600097}"/>
    <dgm:cxn modelId="{1ED24D81-779A-4055-8092-711D63E2049A}" type="presOf" srcId="{4F47DFD6-D4F3-45D2-90B7-D4E620DFB760}" destId="{BB88777E-2778-47C8-9DE4-FD9150A96BBD}" srcOrd="0" destOrd="0" presId="urn:microsoft.com/office/officeart/2008/layout/VerticalCurvedList"/>
    <dgm:cxn modelId="{509C21BF-2F54-4CF1-8A9F-2A837BB27075}" type="presOf" srcId="{43D258A4-1E87-4821-BFA2-E4B8DEBAAEF8}" destId="{DC013827-EB93-4BE6-95EE-160111C839F4}" srcOrd="0" destOrd="0" presId="urn:microsoft.com/office/officeart/2008/layout/VerticalCurvedList"/>
    <dgm:cxn modelId="{30DC3ED7-D153-44BE-B047-5644A77A3AC2}" srcId="{5EC48704-BF9F-476F-92F4-124224DE11B8}" destId="{67F3CBFB-9DB6-43B1-8F59-190B68F7D610}" srcOrd="0" destOrd="0" parTransId="{CBB58B10-A303-4AB1-AAED-764B1BB11793}" sibTransId="{43D258A4-1E87-4821-BFA2-E4B8DEBAAEF8}"/>
    <dgm:cxn modelId="{7ED75023-390C-42F6-B860-DCF459200541}" type="presOf" srcId="{5EC48704-BF9F-476F-92F4-124224DE11B8}" destId="{9E77EB01-04AD-4048-9683-DB1413D8E7E0}" srcOrd="0" destOrd="0" presId="urn:microsoft.com/office/officeart/2008/layout/VerticalCurvedList"/>
    <dgm:cxn modelId="{934728BC-B2F4-4B83-BCCE-9D82E0D3BF4C}" type="presOf" srcId="{67F3CBFB-9DB6-43B1-8F59-190B68F7D610}" destId="{D182F542-AF01-480E-A5D6-87FCAD2C0FA3}" srcOrd="0" destOrd="0" presId="urn:microsoft.com/office/officeart/2008/layout/VerticalCurvedList"/>
    <dgm:cxn modelId="{BCB92E1F-7AE4-4406-BCA7-E56B0E0EB7C5}" type="presOf" srcId="{253C33BD-3681-4865-8492-01D051AA8A93}" destId="{2418F277-B37D-41B8-8EEB-3FF334D5CE47}" srcOrd="0" destOrd="0" presId="urn:microsoft.com/office/officeart/2008/layout/VerticalCurvedList"/>
    <dgm:cxn modelId="{5480A030-023D-4F2B-9BB6-5408EFAB8219}" srcId="{5EC48704-BF9F-476F-92F4-124224DE11B8}" destId="{4F47DFD6-D4F3-45D2-90B7-D4E620DFB760}" srcOrd="3" destOrd="0" parTransId="{739015EC-2085-48C4-AB77-181099E96CE1}" sibTransId="{EF57788A-9910-4A4B-8518-4ECEF6E1D7A5}"/>
    <dgm:cxn modelId="{2D3EF702-A40F-4FB8-9BE6-14A14B94B8DF}" type="presOf" srcId="{A68314B8-BA7C-48F0-916A-3F6B25A86A75}" destId="{F3A9B35A-7B2D-43CD-A34C-15C824B379C2}" srcOrd="0" destOrd="0" presId="urn:microsoft.com/office/officeart/2008/layout/VerticalCurvedList"/>
    <dgm:cxn modelId="{3161D040-4276-468E-B246-75A6552289D9}" type="presParOf" srcId="{9E77EB01-04AD-4048-9683-DB1413D8E7E0}" destId="{ADDBECBA-334A-4CE3-AA8E-8571BF6A7FEF}" srcOrd="0" destOrd="0" presId="urn:microsoft.com/office/officeart/2008/layout/VerticalCurvedList"/>
    <dgm:cxn modelId="{118D8CBC-843E-42BA-94FD-79535F81AFE9}" type="presParOf" srcId="{ADDBECBA-334A-4CE3-AA8E-8571BF6A7FEF}" destId="{A1D493CF-B90E-4A33-85C6-5E194B4FBC2F}" srcOrd="0" destOrd="0" presId="urn:microsoft.com/office/officeart/2008/layout/VerticalCurvedList"/>
    <dgm:cxn modelId="{882CAD68-30C4-4FD5-B368-EAD81A419C23}" type="presParOf" srcId="{A1D493CF-B90E-4A33-85C6-5E194B4FBC2F}" destId="{58C1537B-5155-4716-8CB9-FC0A7F03F25D}" srcOrd="0" destOrd="0" presId="urn:microsoft.com/office/officeart/2008/layout/VerticalCurvedList"/>
    <dgm:cxn modelId="{E5BC738A-D761-4EAE-B064-2888C06E7192}" type="presParOf" srcId="{A1D493CF-B90E-4A33-85C6-5E194B4FBC2F}" destId="{DC013827-EB93-4BE6-95EE-160111C839F4}" srcOrd="1" destOrd="0" presId="urn:microsoft.com/office/officeart/2008/layout/VerticalCurvedList"/>
    <dgm:cxn modelId="{60FBF042-9F04-4555-ACC9-AECEA36E4503}" type="presParOf" srcId="{A1D493CF-B90E-4A33-85C6-5E194B4FBC2F}" destId="{674F4FBC-ADEC-4D5B-A407-829827FD8B0E}" srcOrd="2" destOrd="0" presId="urn:microsoft.com/office/officeart/2008/layout/VerticalCurvedList"/>
    <dgm:cxn modelId="{C71BE8F3-5FF7-4825-B282-B28FB1118F94}" type="presParOf" srcId="{A1D493CF-B90E-4A33-85C6-5E194B4FBC2F}" destId="{902ADA88-69C1-455F-AAD8-9E05FF7DA73D}" srcOrd="3" destOrd="0" presId="urn:microsoft.com/office/officeart/2008/layout/VerticalCurvedList"/>
    <dgm:cxn modelId="{324368AA-6856-4876-BBE3-5290EC77F0FD}" type="presParOf" srcId="{ADDBECBA-334A-4CE3-AA8E-8571BF6A7FEF}" destId="{D182F542-AF01-480E-A5D6-87FCAD2C0FA3}" srcOrd="1" destOrd="0" presId="urn:microsoft.com/office/officeart/2008/layout/VerticalCurvedList"/>
    <dgm:cxn modelId="{51BDA7BB-BD08-478F-AD4C-076E21FAD83E}" type="presParOf" srcId="{ADDBECBA-334A-4CE3-AA8E-8571BF6A7FEF}" destId="{D4F9EECA-03E8-49A5-BED6-9336A690284E}" srcOrd="2" destOrd="0" presId="urn:microsoft.com/office/officeart/2008/layout/VerticalCurvedList"/>
    <dgm:cxn modelId="{5B5F53C1-6F60-4BFE-A119-2648C3BAF332}" type="presParOf" srcId="{D4F9EECA-03E8-49A5-BED6-9336A690284E}" destId="{8C9F51A8-A648-4E07-8CD5-2BC9C48BBCB1}" srcOrd="0" destOrd="0" presId="urn:microsoft.com/office/officeart/2008/layout/VerticalCurvedList"/>
    <dgm:cxn modelId="{C7093731-37DC-40D6-A8ED-94DC8766FE06}" type="presParOf" srcId="{ADDBECBA-334A-4CE3-AA8E-8571BF6A7FEF}" destId="{F3A9B35A-7B2D-43CD-A34C-15C824B379C2}" srcOrd="3" destOrd="0" presId="urn:microsoft.com/office/officeart/2008/layout/VerticalCurvedList"/>
    <dgm:cxn modelId="{7177C951-E2A5-422C-8D66-1697A021C316}" type="presParOf" srcId="{ADDBECBA-334A-4CE3-AA8E-8571BF6A7FEF}" destId="{DC321076-C1AB-4285-B68A-65D04D707CFA}" srcOrd="4" destOrd="0" presId="urn:microsoft.com/office/officeart/2008/layout/VerticalCurvedList"/>
    <dgm:cxn modelId="{9166E9AD-5C25-4B7E-841F-FA7324182981}" type="presParOf" srcId="{DC321076-C1AB-4285-B68A-65D04D707CFA}" destId="{3D12CCC1-4691-43ED-BE6B-917D5FBE35D8}" srcOrd="0" destOrd="0" presId="urn:microsoft.com/office/officeart/2008/layout/VerticalCurvedList"/>
    <dgm:cxn modelId="{BEAA5605-BF88-4396-A88A-7852CB5B1F54}" type="presParOf" srcId="{ADDBECBA-334A-4CE3-AA8E-8571BF6A7FEF}" destId="{2418F277-B37D-41B8-8EEB-3FF334D5CE47}" srcOrd="5" destOrd="0" presId="urn:microsoft.com/office/officeart/2008/layout/VerticalCurvedList"/>
    <dgm:cxn modelId="{DA86C01B-A7CC-4C28-A203-C156B30F1627}" type="presParOf" srcId="{ADDBECBA-334A-4CE3-AA8E-8571BF6A7FEF}" destId="{A7BEB1DC-7B3F-4F71-A435-75A80D497F53}" srcOrd="6" destOrd="0" presId="urn:microsoft.com/office/officeart/2008/layout/VerticalCurvedList"/>
    <dgm:cxn modelId="{1993CB48-F152-47DD-9C13-F8506B17DEB8}" type="presParOf" srcId="{A7BEB1DC-7B3F-4F71-A435-75A80D497F53}" destId="{97ED81BC-0513-49ED-81B9-F45E4CE7EB1F}" srcOrd="0" destOrd="0" presId="urn:microsoft.com/office/officeart/2008/layout/VerticalCurvedList"/>
    <dgm:cxn modelId="{DD9DC7D7-06A7-43BF-A439-054354297329}" type="presParOf" srcId="{ADDBECBA-334A-4CE3-AA8E-8571BF6A7FEF}" destId="{BB88777E-2778-47C8-9DE4-FD9150A96BBD}" srcOrd="7" destOrd="0" presId="urn:microsoft.com/office/officeart/2008/layout/VerticalCurvedList"/>
    <dgm:cxn modelId="{E5024B2D-6B80-41D5-870E-08A2B80B7865}" type="presParOf" srcId="{ADDBECBA-334A-4CE3-AA8E-8571BF6A7FEF}" destId="{E1F3D074-6328-485C-8AC2-32DF94B6AD66}" srcOrd="8" destOrd="0" presId="urn:microsoft.com/office/officeart/2008/layout/VerticalCurvedList"/>
    <dgm:cxn modelId="{CE070484-AD73-4926-AFCC-A860F0A90E85}" type="presParOf" srcId="{E1F3D074-6328-485C-8AC2-32DF94B6AD66}" destId="{DD2DED9C-66C8-40B9-8A17-79D4A68B3E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1260-DC1B-4690-B3F6-83BE16E305B4}">
      <dsp:nvSpPr>
        <dsp:cNvPr id="0" name=""/>
        <dsp:cNvSpPr/>
      </dsp:nvSpPr>
      <dsp:spPr>
        <a:xfrm>
          <a:off x="2368372" y="841355"/>
          <a:ext cx="4450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07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9019" y="884416"/>
        <a:ext cx="23783" cy="5317"/>
      </dsp:txXfrm>
    </dsp:sp>
    <dsp:sp modelId="{C6566AE9-7DEF-4341-89EE-5ACB673BF1BD}">
      <dsp:nvSpPr>
        <dsp:cNvPr id="0" name=""/>
        <dsp:cNvSpPr/>
      </dsp:nvSpPr>
      <dsp:spPr>
        <a:xfrm>
          <a:off x="58234" y="193493"/>
          <a:ext cx="2311938" cy="13871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ভবিষ্য</a:t>
          </a:r>
          <a:r>
            <a:rPr lang="en-US" sz="2900" kern="1200" dirty="0" smtClean="0"/>
            <a:t>ৎ </a:t>
          </a:r>
          <a:r>
            <a:rPr lang="en-US" sz="2900" kern="1200" dirty="0" err="1" smtClean="0"/>
            <a:t>মূল্যায়ন</a:t>
          </a:r>
          <a:endParaRPr lang="en-US" sz="2900" kern="1200" dirty="0"/>
        </a:p>
      </dsp:txBody>
      <dsp:txXfrm>
        <a:off x="58234" y="193493"/>
        <a:ext cx="2311938" cy="1387163"/>
      </dsp:txXfrm>
    </dsp:sp>
    <dsp:sp modelId="{5D09665A-31A6-4B04-B1B1-DA42CE5077C1}">
      <dsp:nvSpPr>
        <dsp:cNvPr id="0" name=""/>
        <dsp:cNvSpPr/>
      </dsp:nvSpPr>
      <dsp:spPr>
        <a:xfrm>
          <a:off x="1171340" y="1578856"/>
          <a:ext cx="2830479" cy="431218"/>
        </a:xfrm>
        <a:custGeom>
          <a:avLst/>
          <a:gdLst/>
          <a:ahLst/>
          <a:cxnLst/>
          <a:rect l="0" t="0" r="0" b="0"/>
          <a:pathLst>
            <a:path>
              <a:moveTo>
                <a:pt x="2830479" y="0"/>
              </a:moveTo>
              <a:lnTo>
                <a:pt x="2830479" y="232709"/>
              </a:lnTo>
              <a:lnTo>
                <a:pt x="0" y="232709"/>
              </a:lnTo>
              <a:lnTo>
                <a:pt x="0" y="431218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882" y="1791807"/>
        <a:ext cx="143395" cy="5317"/>
      </dsp:txXfrm>
    </dsp:sp>
    <dsp:sp modelId="{47C58319-0B0F-427F-8168-4407D4E5BD34}">
      <dsp:nvSpPr>
        <dsp:cNvPr id="0" name=""/>
        <dsp:cNvSpPr/>
      </dsp:nvSpPr>
      <dsp:spPr>
        <a:xfrm>
          <a:off x="2845850" y="193493"/>
          <a:ext cx="2311938" cy="1387163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লক্ষ্য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নির্ধারণ</a:t>
          </a:r>
          <a:endParaRPr lang="en-US" sz="2900" kern="1200" dirty="0"/>
        </a:p>
      </dsp:txBody>
      <dsp:txXfrm>
        <a:off x="2845850" y="193493"/>
        <a:ext cx="2311938" cy="1387163"/>
      </dsp:txXfrm>
    </dsp:sp>
    <dsp:sp modelId="{D9883D0E-E09E-41CD-A24B-40DDD8A24746}">
      <dsp:nvSpPr>
        <dsp:cNvPr id="0" name=""/>
        <dsp:cNvSpPr/>
      </dsp:nvSpPr>
      <dsp:spPr>
        <a:xfrm>
          <a:off x="2325509" y="2648320"/>
          <a:ext cx="487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7737"/>
              </a:moveTo>
              <a:lnTo>
                <a:pt x="261070" y="87737"/>
              </a:lnTo>
              <a:lnTo>
                <a:pt x="261070" y="45720"/>
              </a:lnTo>
              <a:lnTo>
                <a:pt x="487941" y="45720"/>
              </a:lnTo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6473" y="2691381"/>
        <a:ext cx="26012" cy="5317"/>
      </dsp:txXfrm>
    </dsp:sp>
    <dsp:sp modelId="{F05A0363-8A76-46E0-A763-E9A2A5DFAB98}">
      <dsp:nvSpPr>
        <dsp:cNvPr id="0" name=""/>
        <dsp:cNvSpPr/>
      </dsp:nvSpPr>
      <dsp:spPr>
        <a:xfrm>
          <a:off x="15370" y="2042475"/>
          <a:ext cx="2311938" cy="1387163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বিকল্প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স্থিরকরণ</a:t>
          </a:r>
          <a:endParaRPr lang="en-US" sz="2900" kern="1200" dirty="0"/>
        </a:p>
      </dsp:txBody>
      <dsp:txXfrm>
        <a:off x="15370" y="2042475"/>
        <a:ext cx="2311938" cy="1387163"/>
      </dsp:txXfrm>
    </dsp:sp>
    <dsp:sp modelId="{51BDCC13-3BFC-41BA-A27E-69FBA1E9E7D6}">
      <dsp:nvSpPr>
        <dsp:cNvPr id="0" name=""/>
        <dsp:cNvSpPr/>
      </dsp:nvSpPr>
      <dsp:spPr>
        <a:xfrm>
          <a:off x="1157052" y="3385821"/>
          <a:ext cx="2844767" cy="586026"/>
        </a:xfrm>
        <a:custGeom>
          <a:avLst/>
          <a:gdLst/>
          <a:ahLst/>
          <a:cxnLst/>
          <a:rect l="0" t="0" r="0" b="0"/>
          <a:pathLst>
            <a:path>
              <a:moveTo>
                <a:pt x="2844767" y="0"/>
              </a:moveTo>
              <a:lnTo>
                <a:pt x="2844767" y="310113"/>
              </a:lnTo>
              <a:lnTo>
                <a:pt x="0" y="310113"/>
              </a:lnTo>
              <a:lnTo>
                <a:pt x="0" y="586026"/>
              </a:lnTo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6665" y="3676176"/>
        <a:ext cx="145541" cy="5317"/>
      </dsp:txXfrm>
    </dsp:sp>
    <dsp:sp modelId="{D5D605A8-C007-4055-A4E5-125318C3446F}">
      <dsp:nvSpPr>
        <dsp:cNvPr id="0" name=""/>
        <dsp:cNvSpPr/>
      </dsp:nvSpPr>
      <dsp:spPr>
        <a:xfrm>
          <a:off x="2845850" y="2000458"/>
          <a:ext cx="2311938" cy="1387163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বিকল্পসমূহ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মূল্যায়ন</a:t>
          </a:r>
          <a:endParaRPr lang="en-US" sz="2900" kern="1200" dirty="0"/>
        </a:p>
      </dsp:txBody>
      <dsp:txXfrm>
        <a:off x="2845850" y="2000458"/>
        <a:ext cx="2311938" cy="1387163"/>
      </dsp:txXfrm>
    </dsp:sp>
    <dsp:sp modelId="{90EE3AA7-CCA5-43F8-A789-EE21A3267F64}">
      <dsp:nvSpPr>
        <dsp:cNvPr id="0" name=""/>
        <dsp:cNvSpPr/>
      </dsp:nvSpPr>
      <dsp:spPr>
        <a:xfrm>
          <a:off x="2311221" y="4697829"/>
          <a:ext cx="502228" cy="105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14" y="0"/>
              </a:lnTo>
              <a:lnTo>
                <a:pt x="268214" y="1057268"/>
              </a:lnTo>
              <a:lnTo>
                <a:pt x="502228" y="1057268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2737" y="5223805"/>
        <a:ext cx="59197" cy="5317"/>
      </dsp:txXfrm>
    </dsp:sp>
    <dsp:sp modelId="{71C7CFFB-2CDE-4D5F-858A-F2279CBB1BA6}">
      <dsp:nvSpPr>
        <dsp:cNvPr id="0" name=""/>
        <dsp:cNvSpPr/>
      </dsp:nvSpPr>
      <dsp:spPr>
        <a:xfrm>
          <a:off x="1082" y="4004248"/>
          <a:ext cx="2311938" cy="1387163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সর্বোত্তম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বিকল্প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গ্রহণ</a:t>
          </a:r>
          <a:endParaRPr lang="en-US" sz="2900" kern="1200" dirty="0"/>
        </a:p>
      </dsp:txBody>
      <dsp:txXfrm>
        <a:off x="1082" y="4004248"/>
        <a:ext cx="2311938" cy="1387163"/>
      </dsp:txXfrm>
    </dsp:sp>
    <dsp:sp modelId="{DD61BBEC-DD43-41F9-B731-0F7A48767128}">
      <dsp:nvSpPr>
        <dsp:cNvPr id="0" name=""/>
        <dsp:cNvSpPr/>
      </dsp:nvSpPr>
      <dsp:spPr>
        <a:xfrm>
          <a:off x="2845850" y="5061516"/>
          <a:ext cx="2311938" cy="138716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সহায়ক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পরিকল্পনা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প্রণয়ন</a:t>
          </a:r>
          <a:endParaRPr lang="en-US" sz="2900" kern="1200" dirty="0"/>
        </a:p>
      </dsp:txBody>
      <dsp:txXfrm>
        <a:off x="2845850" y="5061516"/>
        <a:ext cx="2311938" cy="1387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13827-EB93-4BE6-95EE-160111C839F4}">
      <dsp:nvSpPr>
        <dsp:cNvPr id="0" name=""/>
        <dsp:cNvSpPr/>
      </dsp:nvSpPr>
      <dsp:spPr>
        <a:xfrm>
          <a:off x="-6804276" y="-1040377"/>
          <a:ext cx="8098065" cy="8098065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2F542-AF01-480E-A5D6-87FCAD2C0FA3}">
      <dsp:nvSpPr>
        <dsp:cNvPr id="0" name=""/>
        <dsp:cNvSpPr/>
      </dsp:nvSpPr>
      <dsp:spPr>
        <a:xfrm>
          <a:off x="676957" y="462610"/>
          <a:ext cx="11429004" cy="9257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777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অভ্যন্তরীণ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শক্তি</a:t>
          </a:r>
          <a:r>
            <a:rPr lang="en-US" sz="4200" kern="1200" dirty="0" smtClean="0"/>
            <a:t> (Strength)</a:t>
          </a:r>
          <a:endParaRPr lang="en-US" sz="4200" kern="1200" dirty="0"/>
        </a:p>
      </dsp:txBody>
      <dsp:txXfrm>
        <a:off x="676957" y="462610"/>
        <a:ext cx="11429004" cy="925703"/>
      </dsp:txXfrm>
    </dsp:sp>
    <dsp:sp modelId="{8C9F51A8-A648-4E07-8CD5-2BC9C48BBCB1}">
      <dsp:nvSpPr>
        <dsp:cNvPr id="0" name=""/>
        <dsp:cNvSpPr/>
      </dsp:nvSpPr>
      <dsp:spPr>
        <a:xfrm>
          <a:off x="98393" y="346897"/>
          <a:ext cx="1157128" cy="1157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9B35A-7B2D-43CD-A34C-15C824B379C2}">
      <dsp:nvSpPr>
        <dsp:cNvPr id="0" name=""/>
        <dsp:cNvSpPr/>
      </dsp:nvSpPr>
      <dsp:spPr>
        <a:xfrm>
          <a:off x="1207684" y="1851406"/>
          <a:ext cx="10898278" cy="92570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777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দুর্বলতা</a:t>
          </a:r>
          <a:r>
            <a:rPr lang="en-US" sz="4200" kern="1200" dirty="0" smtClean="0"/>
            <a:t> (Weakness)</a:t>
          </a:r>
          <a:endParaRPr lang="en-US" sz="4200" kern="1200" dirty="0"/>
        </a:p>
      </dsp:txBody>
      <dsp:txXfrm>
        <a:off x="1207684" y="1851406"/>
        <a:ext cx="10898278" cy="925703"/>
      </dsp:txXfrm>
    </dsp:sp>
    <dsp:sp modelId="{3D12CCC1-4691-43ED-BE6B-917D5FBE35D8}">
      <dsp:nvSpPr>
        <dsp:cNvPr id="0" name=""/>
        <dsp:cNvSpPr/>
      </dsp:nvSpPr>
      <dsp:spPr>
        <a:xfrm>
          <a:off x="629120" y="1735693"/>
          <a:ext cx="1157128" cy="1157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F277-B37D-41B8-8EEB-3FF334D5CE47}">
      <dsp:nvSpPr>
        <dsp:cNvPr id="0" name=""/>
        <dsp:cNvSpPr/>
      </dsp:nvSpPr>
      <dsp:spPr>
        <a:xfrm>
          <a:off x="1207684" y="3240201"/>
          <a:ext cx="10898278" cy="92570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777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বাহ্যিক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সুযোগ</a:t>
          </a:r>
          <a:r>
            <a:rPr lang="en-US" sz="4200" kern="1200" dirty="0" smtClean="0"/>
            <a:t> (Opportunity)</a:t>
          </a:r>
          <a:endParaRPr lang="en-US" sz="4200" kern="1200" dirty="0"/>
        </a:p>
      </dsp:txBody>
      <dsp:txXfrm>
        <a:off x="1207684" y="3240201"/>
        <a:ext cx="10898278" cy="925703"/>
      </dsp:txXfrm>
    </dsp:sp>
    <dsp:sp modelId="{97ED81BC-0513-49ED-81B9-F45E4CE7EB1F}">
      <dsp:nvSpPr>
        <dsp:cNvPr id="0" name=""/>
        <dsp:cNvSpPr/>
      </dsp:nvSpPr>
      <dsp:spPr>
        <a:xfrm>
          <a:off x="629120" y="3124488"/>
          <a:ext cx="1157128" cy="1157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777E-2778-47C8-9DE4-FD9150A96BBD}">
      <dsp:nvSpPr>
        <dsp:cNvPr id="0" name=""/>
        <dsp:cNvSpPr/>
      </dsp:nvSpPr>
      <dsp:spPr>
        <a:xfrm>
          <a:off x="676957" y="4628997"/>
          <a:ext cx="11429004" cy="92570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777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বাধা</a:t>
          </a:r>
          <a:r>
            <a:rPr lang="en-US" sz="4200" kern="1200" dirty="0" smtClean="0"/>
            <a:t> (Threat)</a:t>
          </a:r>
          <a:endParaRPr lang="en-US" sz="4200" kern="1200" dirty="0"/>
        </a:p>
      </dsp:txBody>
      <dsp:txXfrm>
        <a:off x="676957" y="4628997"/>
        <a:ext cx="11429004" cy="925703"/>
      </dsp:txXfrm>
    </dsp:sp>
    <dsp:sp modelId="{DD2DED9C-66C8-40B9-8A17-79D4A68B3E1F}">
      <dsp:nvSpPr>
        <dsp:cNvPr id="0" name=""/>
        <dsp:cNvSpPr/>
      </dsp:nvSpPr>
      <dsp:spPr>
        <a:xfrm>
          <a:off x="98393" y="4513284"/>
          <a:ext cx="1157128" cy="1157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2CC9-6F43-4D06-B9C8-3C22CC23FF6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62B-6E6A-4621-9ABA-BBA45E28E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485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0" y="1586752"/>
            <a:ext cx="4762500" cy="527124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" y="1586752"/>
            <a:ext cx="4773706" cy="5163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Left-Right Arrow 5"/>
          <p:cNvSpPr/>
          <p:nvPr/>
        </p:nvSpPr>
        <p:spPr>
          <a:xfrm>
            <a:off x="4803962" y="3388658"/>
            <a:ext cx="2433918" cy="161364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3776" y="147918"/>
            <a:ext cx="3778624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বিকল্প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স্থিরকরণ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1559859"/>
            <a:ext cx="12070976" cy="51098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79377" y="147918"/>
            <a:ext cx="5459506" cy="1223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/>
              <a:t>বিকল্পসমূহ</a:t>
            </a:r>
            <a:r>
              <a:rPr lang="en-US" sz="4000" dirty="0"/>
              <a:t> </a:t>
            </a:r>
            <a:r>
              <a:rPr lang="en-US" sz="4000" dirty="0" err="1"/>
              <a:t>মূল্যায়ন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6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1425388"/>
            <a:ext cx="11949953" cy="5432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2376" y="174812"/>
            <a:ext cx="451821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/>
              <a:t>সর্বোত্তম</a:t>
            </a:r>
            <a:r>
              <a:rPr lang="en-US" sz="6000" dirty="0"/>
              <a:t> </a:t>
            </a:r>
            <a:r>
              <a:rPr lang="en-US" sz="6000" dirty="0" err="1"/>
              <a:t>বিকল্প</a:t>
            </a:r>
            <a:r>
              <a:rPr lang="en-US" sz="6000" dirty="0"/>
              <a:t> </a:t>
            </a:r>
            <a:r>
              <a:rPr lang="en-US" sz="6000" dirty="0" err="1"/>
              <a:t>গ্রহণ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8419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6051176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2571750"/>
            <a:ext cx="4715435" cy="439382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079376" y="161365"/>
            <a:ext cx="6494930" cy="2017059"/>
          </a:xfrm>
          <a:prstGeom prst="wedgeRectCallout">
            <a:avLst>
              <a:gd name="adj1" fmla="val 4633"/>
              <a:gd name="adj2" fmla="val 107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i="1" dirty="0" err="1">
                <a:solidFill>
                  <a:srgbClr val="92D050"/>
                </a:solidFill>
              </a:rPr>
              <a:t>সহায়ক</a:t>
            </a:r>
            <a:r>
              <a:rPr lang="en-US" sz="6600" i="1" dirty="0">
                <a:solidFill>
                  <a:srgbClr val="92D050"/>
                </a:solidFill>
              </a:rPr>
              <a:t> </a:t>
            </a:r>
            <a:r>
              <a:rPr lang="en-US" sz="6600" i="1" dirty="0" err="1">
                <a:solidFill>
                  <a:srgbClr val="92D050"/>
                </a:solidFill>
              </a:rPr>
              <a:t>পরিকল্পনা</a:t>
            </a:r>
            <a:r>
              <a:rPr lang="en-US" sz="6600" i="1" dirty="0">
                <a:solidFill>
                  <a:srgbClr val="92D050"/>
                </a:solidFill>
              </a:rPr>
              <a:t> </a:t>
            </a:r>
            <a:r>
              <a:rPr lang="en-US" sz="6600" i="1" dirty="0" err="1">
                <a:solidFill>
                  <a:srgbClr val="92D050"/>
                </a:solidFill>
              </a:rPr>
              <a:t>প্রণয়ন</a:t>
            </a:r>
            <a:endParaRPr lang="en-US" sz="66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3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" y="349624"/>
            <a:ext cx="116585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ক্লাসের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ছাত্র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ছাত্রীদের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বিভিন্ন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দলে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ভাগ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করে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মূল্যায়নঃ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463116" y="1519518"/>
            <a:ext cx="3966882" cy="1129553"/>
          </a:xfrm>
          <a:prstGeom prst="wedgeEllipseCallou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30306" y="3281082"/>
            <a:ext cx="11591365" cy="329453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১। SWOT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লক্ষ্য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নির্ধারণ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প্রণয়নে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গুরুত্বপূর্ণ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৩।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পরিকল্পনা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বাস্তবমূখী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হওয়া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অপরিহার্য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কেন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71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80109" y="415636"/>
            <a:ext cx="11651673" cy="57496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6255"/>
              </p:ext>
            </p:extLst>
          </p:nvPr>
        </p:nvGraphicFramePr>
        <p:xfrm>
          <a:off x="1981893" y="1768475"/>
          <a:ext cx="5623560" cy="152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5890"/>
                <a:gridCol w="1405890"/>
                <a:gridCol w="1405890"/>
                <a:gridCol w="1405890"/>
              </a:tblGrid>
              <a:tr h="1371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১.বর্তমান ও </a:t>
                      </a:r>
                      <a:r>
                        <a:rPr lang="en-US" sz="2000" dirty="0" err="1">
                          <a:effectLst/>
                        </a:rPr>
                        <a:t>ভবিষ্যত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সুযোগ-সুবিধা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মূল্যায়ন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২.প্রয়োজনীয় </a:t>
                      </a:r>
                      <a:r>
                        <a:rPr lang="en-US" sz="2000" dirty="0" err="1">
                          <a:effectLst/>
                        </a:rPr>
                        <a:t>তথ্য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সংগ্রহ</a:t>
                      </a:r>
                      <a:r>
                        <a:rPr lang="en-US" sz="2000" dirty="0">
                          <a:effectLst/>
                        </a:rPr>
                        <a:t> ও </a:t>
                      </a:r>
                      <a:r>
                        <a:rPr lang="en-US" sz="2000" dirty="0" err="1">
                          <a:effectLst/>
                        </a:rPr>
                        <a:t>বিশ্লেষণ</a:t>
                      </a:r>
                      <a:r>
                        <a:rPr lang="en-US" sz="2000" dirty="0">
                          <a:effectLst/>
                        </a:rPr>
                        <a:t>।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৩.বিকল্প </a:t>
                      </a:r>
                      <a:r>
                        <a:rPr lang="en-US" sz="2000" dirty="0" err="1">
                          <a:effectLst/>
                        </a:rPr>
                        <a:t>কার্যপদ্ধতি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স্থিরীকরণ</a:t>
                      </a:r>
                      <a:r>
                        <a:rPr lang="en-US" sz="2000" dirty="0">
                          <a:effectLst/>
                        </a:rPr>
                        <a:t>।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৪.উত্তম </a:t>
                      </a:r>
                      <a:r>
                        <a:rPr lang="en-US" sz="2000" dirty="0" err="1">
                          <a:effectLst/>
                        </a:rPr>
                        <a:t>বিকল্প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গ্রহন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11379" y="1191829"/>
            <a:ext cx="107212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৩।পিয়াল ২০%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বিক্রয়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বাড়াতে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নিন্মোক্ত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পদক্ষেপ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নেয়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:-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bg1"/>
              </a:solidFill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rinda" panose="020B0502040204020203" pitchFamily="34" charset="0"/>
              <a:ea typeface="SimSun" panose="02010600030101010101" pitchFamily="2" charset="-122"/>
              <a:cs typeface="Vrinda" panose="020B05020402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একার্থক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খ.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অঙ্গন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বলতে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বুঝায়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গ.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উদ্দীপকে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গৃহীত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টার্গেট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কোন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ধরণের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ঘ.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উদ্দীপকে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পরিকল্পনা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প্রণয়নে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এর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যেই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পদক্ষেপের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অভাব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রয়েছে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তা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আলোচনা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কর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anose="020B0502040204020203" pitchFamily="34" charset="0"/>
                <a:ea typeface="SimSun" panose="02010600030101010101" pitchFamily="2" charset="-122"/>
                <a:cs typeface="Vrinda" panose="020B0502040204020203" pitchFamily="34" charset="0"/>
              </a:rPr>
              <a:t>।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371981" y="4037"/>
            <a:ext cx="3976254" cy="105294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কাজ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556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14312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44" y="1156447"/>
            <a:ext cx="2757543" cy="4276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90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685925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01705" y="2003613"/>
            <a:ext cx="10313895" cy="372483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১।পরিকল্পনার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ধারনা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পাবে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২।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পরিকল্পনা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প্রণয়নের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ধাপ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জানতে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।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72352" y="524435"/>
            <a:ext cx="9372600" cy="12774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/>
              </a:rPr>
              <a:t>শিখণফল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2399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2" y="906837"/>
            <a:ext cx="11658599" cy="547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514" y="0"/>
            <a:ext cx="678656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4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ছবিটি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দেখে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কি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বোঝানো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হয়েছে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6" y="3832412"/>
            <a:ext cx="10096500" cy="19220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ভবিষ্যতে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কী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করা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হবে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তা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পূর্ব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থেকে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ঠিক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করার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নামই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/>
              </a:rPr>
              <a:t>পরিকল্পনা</a:t>
            </a:r>
            <a:r>
              <a:rPr lang="en-US" sz="5400" dirty="0" smtClean="0">
                <a:solidFill>
                  <a:srgbClr val="00B0F0"/>
                </a:solidFill>
                <a:latin typeface="NikoshBAN"/>
              </a:rPr>
              <a:t> ।</a:t>
            </a:r>
            <a:endParaRPr lang="en-US" sz="54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56446" y="151909"/>
            <a:ext cx="6400800" cy="204311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/>
              </a:rPr>
              <a:t>“</a:t>
            </a:r>
            <a:r>
              <a:rPr lang="en-US" sz="8800" dirty="0" err="1">
                <a:latin typeface="NikoshBAN"/>
              </a:rPr>
              <a:t>পরিকল্পনা</a:t>
            </a:r>
            <a:r>
              <a:rPr lang="en-US" sz="8800" dirty="0">
                <a:latin typeface="NikoshBAN"/>
              </a:rPr>
              <a:t>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3428158" y="2427929"/>
            <a:ext cx="185737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788" y="0"/>
            <a:ext cx="58912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ধাপ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4951" y="6362700"/>
            <a:ext cx="985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1185862"/>
            <a:ext cx="5891212" cy="5529263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13387003"/>
              </p:ext>
            </p:extLst>
          </p:nvPr>
        </p:nvGraphicFramePr>
        <p:xfrm>
          <a:off x="157162" y="128588"/>
          <a:ext cx="5157789" cy="672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23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C6566AE9-7DEF-4341-89EE-5ACB673B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graphicEl>
                                              <a:dgm id="{96041260-DC1B-4690-B3F6-83BE16E3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graphicEl>
                                              <a:dgm id="{47C58319-0B0F-427F-8168-4407D4E5B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graphicEl>
                                              <a:dgm id="{5D09665A-31A6-4B04-B1B1-DA42CE507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graphicEl>
                                              <a:dgm id="{F05A0363-8A76-46E0-A763-E9A2A5D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graphicEl>
                                              <a:dgm id="{D9883D0E-E09E-41CD-A24B-40DDD8A24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D5D605A8-C007-4055-A4E5-125318C3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dgm id="{51BDCC13-3BFC-41BA-A27E-69FBA1E9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>
                                            <p:graphicEl>
                                              <a:dgm id="{71C7CFFB-2CDE-4D5F-858A-F2279CBB1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graphicEl>
                                              <a:dgm id="{90EE3AA7-CCA5-43F8-A789-EE21A3267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>
                                            <p:graphicEl>
                                              <a:dgm id="{DD61BBEC-DD43-41F9-B731-0F7A4876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2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8082698"/>
              </p:ext>
            </p:extLst>
          </p:nvPr>
        </p:nvGraphicFramePr>
        <p:xfrm>
          <a:off x="0" y="746560"/>
          <a:ext cx="12192000" cy="601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974" y="1008529"/>
            <a:ext cx="655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S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981" y="2460812"/>
            <a:ext cx="109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W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198" y="3784251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O</a:t>
            </a:r>
            <a:endParaRPr lang="en-US" sz="80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46" y="5230907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460" y="-7134"/>
            <a:ext cx="5029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rgbClr val="FFFF00"/>
                </a:solidFill>
              </a:rPr>
              <a:t>ভবিষ্য</a:t>
            </a:r>
            <a:r>
              <a:rPr lang="en-US" sz="6000" dirty="0">
                <a:solidFill>
                  <a:srgbClr val="FFFF00"/>
                </a:solidFill>
              </a:rPr>
              <a:t>ৎ </a:t>
            </a:r>
            <a:r>
              <a:rPr lang="en-US" sz="6000" dirty="0" err="1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3827-EB93-4BE6-95EE-160111C839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F51A8-A648-4E07-8CD5-2BC9C48BBC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2F542-AF01-480E-A5D6-87FCAD2C0F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2CCC1-4691-43ED-BE6B-917D5FBE3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B35A-7B2D-43CD-A34C-15C824B37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ED81BC-0513-49ED-81B9-F45E4CE7EB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8F277-B37D-41B8-8EEB-3FF334D5CE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DED9C-66C8-40B9-8A17-79D4A68B3E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88777E-2778-47C8-9DE4-FD9150A96B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2529168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0"/>
            <a:ext cx="5683624" cy="245745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Chevron 9"/>
          <p:cNvSpPr/>
          <p:nvPr/>
        </p:nvSpPr>
        <p:spPr>
          <a:xfrm>
            <a:off x="3563470" y="1640541"/>
            <a:ext cx="2944906" cy="20708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41" y="1640541"/>
            <a:ext cx="3294529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সুনির্দিষ্ট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করা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228</Words>
  <Application>Microsoft Office PowerPoint</Application>
  <PresentationFormat>Widescreen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宋体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PowerPoint Presentation</vt:lpstr>
      <vt:lpstr>ভবিষ্যতে কী করা হবে তা পূর্ব থেকে ঠিক করার নামই পরিকল্পনা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 Bairagee</cp:lastModifiedBy>
  <cp:revision>68</cp:revision>
  <dcterms:created xsi:type="dcterms:W3CDTF">2019-07-30T12:50:13Z</dcterms:created>
  <dcterms:modified xsi:type="dcterms:W3CDTF">2019-11-08T09:26:57Z</dcterms:modified>
</cp:coreProperties>
</file>