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6" r:id="rId15"/>
    <p:sldId id="265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9D8E-C56B-4777-B728-B77EBBBA70CD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5787-6BB7-4ABC-BC3D-BD16EDC7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6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3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2206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9089"/>
            <a:ext cx="2133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51538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ন্ধ্যা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751537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388276"/>
            <a:ext cx="14381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 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751537"/>
            <a:ext cx="1676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+ 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114799"/>
            <a:ext cx="1676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3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662" y="304800"/>
            <a:ext cx="495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no-Haciendo-Tarea-734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27" y="2133600"/>
            <a:ext cx="3555670" cy="414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3147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জোড়া ও 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" y="2133600"/>
            <a:ext cx="8722068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4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34287" y="352169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2514600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6200" y="152400"/>
            <a:ext cx="2017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4494667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422143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FFFFFF"/>
            </a:gs>
            <a:gs pos="0">
              <a:srgbClr val="FF0000"/>
            </a:gs>
            <a:gs pos="84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124200" y="152400"/>
            <a:ext cx="2779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রচনা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4758" y="2813433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60445" y="419114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562600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44" y="304800"/>
            <a:ext cx="2017712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610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 বিহারটির উঠানের মাঝখানে কী ছিল?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২। মন্দিরের বাইরে কত ফলক আছে?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৩। সেখানে কী ধরনের জিনিসপত্র পাওয়া গেছে।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ই_পড়া_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24" y="4152733"/>
            <a:ext cx="3345876" cy="215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2590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33800" y="1524000"/>
            <a:ext cx="5410200" cy="3657600"/>
          </a:xfrm>
          <a:prstGeom prst="cloudCallout">
            <a:avLst>
              <a:gd name="adj1" fmla="val -73397"/>
              <a:gd name="adj2" fmla="val 262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সম্পর্কে ৫ টি বাক্য লিখে নিয়ে আসবে?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83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677650"/>
            <a:ext cx="5334000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C00000"/>
            </a:gs>
            <a:gs pos="85000">
              <a:schemeClr val="bg1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46513" y="762000"/>
            <a:ext cx="7467600" cy="1219199"/>
          </a:xfrm>
          <a:solidFill>
            <a:schemeClr val="accent2">
              <a:lumMod val="40000"/>
              <a:lumOff val="60000"/>
            </a:schemeClr>
          </a:solidFill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521723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12000">
              <a:schemeClr val="bg1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9900" y="2590800"/>
            <a:ext cx="5562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rgbClr val="FFFFFF"/>
            </a:gs>
            <a:gs pos="0">
              <a:srgbClr val="FF0000"/>
            </a:gs>
            <a:gs pos="85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304800"/>
            <a:ext cx="2514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(পাঠ-৫)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ভেতরটায়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19812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096000" cy="4072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6000">
              <a:schemeClr val="bg1"/>
            </a:gs>
            <a:gs pos="83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372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1447800" y="1251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চলো- ছবি দেখে বলি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2098"/>
            <a:ext cx="3503919" cy="1621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39" y="889287"/>
            <a:ext cx="3749040" cy="1729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3503919" cy="2116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9" y="3046601"/>
            <a:ext cx="2590800" cy="2271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14" y="5638800"/>
            <a:ext cx="352425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7081" y="62552"/>
            <a:ext cx="278891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327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বিহার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17" y="2252738"/>
            <a:ext cx="60414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এই পুরাকীর্তি আবিষ্কার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78882"/>
            <a:ext cx="464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বিহারটি কোথায়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17" y="4319814"/>
            <a:ext cx="418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বিহার এর মাটি কেমন?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38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201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218</Words>
  <Application>Microsoft Office PowerPoint</Application>
  <PresentationFormat>On-screen Show (4:3)</PresentationFormat>
  <Paragraphs>83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শুভেচ্ছা</vt:lpstr>
      <vt:lpstr>শিক্ষক পরিচিতি </vt:lpstr>
      <vt:lpstr>পাঠ পরিচিতি 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 ও দলে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ismail - [2010]</cp:lastModifiedBy>
  <cp:revision>144</cp:revision>
  <dcterms:created xsi:type="dcterms:W3CDTF">2006-08-16T00:00:00Z</dcterms:created>
  <dcterms:modified xsi:type="dcterms:W3CDTF">2019-11-05T07:19:22Z</dcterms:modified>
</cp:coreProperties>
</file>