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1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7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9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1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3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1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8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4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5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4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5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1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7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E83164-D32E-41C1-9A08-2ED47CE5E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292C45-9CB3-4CEE-8CB3-F886E7C61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&#2439;&#2478;&#2503;&#2439;&#2482;&#2435;salmaakter107554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1" y="634182"/>
            <a:ext cx="10928554" cy="12683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1" y="1902542"/>
            <a:ext cx="10928554" cy="4395019"/>
          </a:xfrm>
        </p:spPr>
      </p:pic>
    </p:spTree>
    <p:extLst>
      <p:ext uri="{BB962C8B-B14F-4D97-AF65-F5344CB8AC3E}">
        <p14:creationId xmlns:p14="http://schemas.microsoft.com/office/powerpoint/2010/main" val="30562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35" y="619432"/>
            <a:ext cx="10987549" cy="1165123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4" y="1784555"/>
            <a:ext cx="10987550" cy="446876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কুয়াকাটা ঃ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লেখকের জীবনী ও সাহিত্য কর্ম সম্পর্কে লেখ।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পাণিহাটা ঃ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সর্বজয়া দূর্গার জ্বরে পড়ার আশংকা করেন কেন?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জাবরকাটা ঃ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হরিহর রায় দশঘরায় কেন গিয়েছিলেন?-ব্যাখ্যা কর।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খাচকাটা  ঃ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“আমার কাপর যে বাসি”-অপু এ কথা কেন বলেছিল?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19433"/>
            <a:ext cx="10972800" cy="12683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8" y="1887795"/>
            <a:ext cx="10869561" cy="435077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আটি ভেপু গল্পের রচয়িতা কে?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 খেলনা পিস্তলটির দাম কত?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দিন হরিহরের বাড়ীটি কি করা হয়নি?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দূর্গার বয়স কত?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 তেলের ভার ছুলে মা মারবে কেন?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আটি ভেপু গল্পের আলোকে বাংলাদেশের গ্রামীণ জীবন চিত্রের পরিচয় লিখে আনবে।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FFFF00"/>
                </a:solidFill>
              </a:rPr>
              <a:t>ধন্যবাদ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48232"/>
            <a:ext cx="9601196" cy="3790336"/>
          </a:xfrm>
        </p:spPr>
      </p:pic>
    </p:spTree>
    <p:extLst>
      <p:ext uri="{BB962C8B-B14F-4D97-AF65-F5344CB8AC3E}">
        <p14:creationId xmlns:p14="http://schemas.microsoft.com/office/powerpoint/2010/main" val="17794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1" y="619433"/>
            <a:ext cx="10928554" cy="129785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1" y="1917291"/>
            <a:ext cx="10928554" cy="436552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ছালমা আক্তার ( বি ,এ বি এড )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প্রধান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ফাকরাবাদ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ঝিনাইগাতি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ইমেইলঃsalmaakter107554@yahoo.com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ফোনঃ০১৯৭৭৫৭১১২২</a:t>
            </a:r>
            <a:endPara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917291"/>
            <a:ext cx="2875934" cy="25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 ৯ম</a:t>
            </a: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ঃ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 ৫০মিঃ</a:t>
            </a:r>
          </a:p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 ১৮/০৭/১৯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33484"/>
            <a:ext cx="9601196" cy="3849329"/>
          </a:xfr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0888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1" y="648930"/>
            <a:ext cx="10943303" cy="11946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পাঠঃ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নিয়তি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ea typeface="Malgun Gothic Semilight" panose="020B0502040204020203" pitchFamily="34" charset="-128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0" y="1843547"/>
            <a:ext cx="10928553" cy="438027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হুমায়ূন আহমেদ (১৯৪৮-২০১২)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বাংলার </a:t>
            </a:r>
            <a:r>
              <a:rPr lang="bn-IN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 </a:t>
            </a:r>
            <a:r>
              <a:rPr lang="bn-IN" sz="3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লাভ করবে।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প্রকৃ্তির ও মানুষের নিবিড় সম্পর্কের স্বরুপ তুলে ধরতে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 বোনের গভীর সম্পর্ক বর্নণা করতে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 মধ্যবিত্ত পরিবারের জীবনযাপন সম্পর্কে ধারণা লাভ করবে।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6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3" y="486698"/>
            <a:ext cx="11179277" cy="9733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4" y="1460091"/>
            <a:ext cx="11179277" cy="483747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ঃ ১৮৯৪সালে চব্বিশ পরগনায় মুরারি গ্রামে মাতুলালয়ে।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ঃমহানন্দবন্দোপাধ্যায়,মাতা ঃ মৃণালিনী দেবী।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শিক্ষাগত যোগ্যতা ঃ এস,এস সি ১৯১৪সালে,কলকাতা রিপন কলেজ থেকে আই এ ও ডিস্টিংশনে বি এ ডিগ্রী লাভ করেন।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 ঃকর্মজীবনে হুগলী,কলকাতা ওব্যারাক পুরের বিভিন্ন স্কুলে শিক্ষকতা করেন। উপন্যাস ঃ পথের পাঁচালী, অপরাজিত, ইছামতি।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গল্পগ্রন্থ ঃমেঘমল্লার,মৌরীফুল,যাত্রাবদল।”ইছামতি” উপন্যাসের জন্য ১৯৫১সালে রবীন্দ্র পুরুষ্কার লাভ করেন।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ঃ১৯৫০সালে ১লা সেপ্টেম্বর ঘাট শিলায় মৃত্যুবরণ করেন।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19433"/>
            <a:ext cx="10913806" cy="12241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পোষা</a:t>
            </a:r>
            <a:r>
              <a:rPr lang="en-US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1843549"/>
            <a:ext cx="10913806" cy="4365522"/>
          </a:xfrm>
        </p:spPr>
        <p:txBody>
          <a:bodyPr/>
          <a:lstStyle/>
          <a:p>
            <a:r>
              <a:rPr lang="bn-IN" dirty="0" smtClean="0"/>
              <a:t>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6" y="1843549"/>
            <a:ext cx="5220928" cy="4365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1843549"/>
            <a:ext cx="5692877" cy="4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84" y="516194"/>
            <a:ext cx="10972800" cy="884903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84" y="1401097"/>
            <a:ext cx="10972800" cy="4837471"/>
          </a:xfrm>
        </p:spPr>
        <p:txBody>
          <a:bodyPr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আটি ভেপু গল্পটি বিভূতিভূষণ বন্দোপাধ্যায়ের “পথের পাচালী” উপন্যাস থেকে সংগ্রহ করা হয়েছে।এ গল্পে লেখক গ্রামীণ পরিবেশে বেড়ে ওঠা প্রকতি ঘনিষ্ঠ দুই ভাইবোনের আনন্দিত জীবনের কাহিনী রচনা করেছেন।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কাহীনি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শিশু।তাদের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ৌরহিত্য করে কোন রকমে টেনেটুনে সংসার চালান।মা সারাদিন সংসারের কাজ করেন।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অপু,দূর্গা দুজনেই দূরন্ত।দুই ভাই বোনের মধ্যে মধুর সম্পর্ক।সংসারের দারিদ্রের কষ্ট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জীবনে প্রধান বিষয় হয়ে ওঠেনি।অধিকন্তুগ্রামীণ ফলফলাদি আহারের আনন্দ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বিচিত্র বিষয় নিয়ে তাদের বিস্ময় ও কৌ্তুহল গল্পটিকে শাশ্বত চিরায়ত শৈশবকেই স্মরণ করিয়ে দেয়।এ গল্পে সর্বজয়া পল্লী মায়ের শাশ্বত চরিত্র হয়ে ওঠেছে।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304</TotalTime>
  <Words>382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Malgun Gothic Semilight</vt:lpstr>
      <vt:lpstr>Arial</vt:lpstr>
      <vt:lpstr>Garamond</vt:lpstr>
      <vt:lpstr>NikoshBAN</vt:lpstr>
      <vt:lpstr>Vrinda</vt:lpstr>
      <vt:lpstr>Wingdings</vt:lpstr>
      <vt:lpstr>Organic</vt:lpstr>
      <vt:lpstr>স্বাগতম</vt:lpstr>
      <vt:lpstr>শিক্ষক পরিচিতি</vt:lpstr>
      <vt:lpstr>পাঠ পরিচিতি</vt:lpstr>
      <vt:lpstr>পূর্ব জ্ঞান যাচাই</vt:lpstr>
      <vt:lpstr>আজকের পাঠঃ নিয়তি</vt:lpstr>
      <vt:lpstr>শিখনফল</vt:lpstr>
      <vt:lpstr>লেখক পরিচিতি</vt:lpstr>
      <vt:lpstr>পোষা প্রাণীর ছবি</vt:lpstr>
      <vt:lpstr>সরব পাঠ</vt:lpstr>
      <vt:lpstr>দলীয় কাজ</vt:lpstr>
      <vt:lpstr>মূল্যায়ণ</vt:lpstr>
      <vt:lpstr>বাড়ীর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Windows User</cp:lastModifiedBy>
  <cp:revision>83</cp:revision>
  <dcterms:created xsi:type="dcterms:W3CDTF">2019-07-21T14:18:09Z</dcterms:created>
  <dcterms:modified xsi:type="dcterms:W3CDTF">2019-11-06T17:14:49Z</dcterms:modified>
</cp:coreProperties>
</file>