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70" r:id="rId4"/>
    <p:sldId id="271" r:id="rId5"/>
    <p:sldId id="259" r:id="rId6"/>
    <p:sldId id="272" r:id="rId7"/>
    <p:sldId id="268" r:id="rId8"/>
    <p:sldId id="269"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2E6-14E0-4C98-9D03-21F31A5403F0}"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7D2E6-14E0-4C98-9D03-21F31A5403F0}"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7D2E6-14E0-4C98-9D03-21F31A5403F0}"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D2E6-14E0-4C98-9D03-21F31A5403F0}" type="datetimeFigureOut">
              <a:rPr lang="en-US" smtClean="0"/>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9BC09-F6F3-46B7-B444-7A86122C40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1.jpg"/>
          <p:cNvPicPr>
            <a:picLocks noChangeAspect="1"/>
          </p:cNvPicPr>
          <p:nvPr/>
        </p:nvPicPr>
        <p:blipFill>
          <a:blip r:embed="rId2"/>
          <a:stretch>
            <a:fillRect/>
          </a:stretch>
        </p:blipFill>
        <p:spPr>
          <a:xfrm>
            <a:off x="1905000" y="1981200"/>
            <a:ext cx="5410200" cy="3657600"/>
          </a:xfrm>
          <a:prstGeom prst="rect">
            <a:avLst/>
          </a:prstGeom>
        </p:spPr>
      </p:pic>
      <p:sp>
        <p:nvSpPr>
          <p:cNvPr id="4" name="Round Same Side Corner Rectangle 3"/>
          <p:cNvSpPr/>
          <p:nvPr/>
        </p:nvSpPr>
        <p:spPr>
          <a:xfrm>
            <a:off x="2286000" y="762000"/>
            <a:ext cx="4495800" cy="914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Welcome to my class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0"/>
            <a:ext cx="3733800" cy="646331"/>
          </a:xfrm>
          <a:prstGeom prst="rect">
            <a:avLst/>
          </a:prstGeom>
          <a:noFill/>
        </p:spPr>
        <p:txBody>
          <a:bodyPr wrap="square" rtlCol="0">
            <a:spAutoFit/>
          </a:bodyPr>
          <a:lstStyle/>
          <a:p>
            <a:pPr algn="ctr"/>
            <a:r>
              <a:rPr lang="en-US" sz="3600" b="1" u="sng" dirty="0" smtClean="0">
                <a:latin typeface="Times New Roman" pitchFamily="18" charset="0"/>
                <a:cs typeface="Times New Roman" pitchFamily="18" charset="0"/>
              </a:rPr>
              <a:t>Evaluation</a:t>
            </a:r>
            <a:endParaRPr lang="en-US" sz="3600" b="1" u="sng" dirty="0">
              <a:latin typeface="Times New Roman" pitchFamily="18" charset="0"/>
              <a:cs typeface="Times New Roman" pitchFamily="18" charset="0"/>
            </a:endParaRPr>
          </a:p>
        </p:txBody>
      </p:sp>
      <p:sp>
        <p:nvSpPr>
          <p:cNvPr id="4" name="TextBox 3"/>
          <p:cNvSpPr txBox="1"/>
          <p:nvPr/>
        </p:nvSpPr>
        <p:spPr>
          <a:xfrm>
            <a:off x="609600" y="1905000"/>
            <a:ext cx="7620000" cy="304800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Answer the questions orally- </a:t>
            </a:r>
          </a:p>
          <a:p>
            <a:pPr algn="just"/>
            <a:r>
              <a:rPr lang="en-US" sz="3200" dirty="0" smtClean="0">
                <a:latin typeface="Times New Roman" pitchFamily="18" charset="0"/>
                <a:cs typeface="Times New Roman" pitchFamily="18" charset="0"/>
              </a:rPr>
              <a:t>1. What is preposition?</a:t>
            </a:r>
          </a:p>
          <a:p>
            <a:pPr algn="just"/>
            <a:r>
              <a:rPr lang="en-US" sz="3200" dirty="0" smtClean="0">
                <a:latin typeface="Times New Roman" pitchFamily="18" charset="0"/>
                <a:cs typeface="Times New Roman" pitchFamily="18" charset="0"/>
              </a:rPr>
              <a:t>2. Make a sentence using </a:t>
            </a:r>
            <a:r>
              <a:rPr 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across</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3. Where do we use “</a:t>
            </a:r>
            <a:r>
              <a:rPr lang="en-US" sz="3200" dirty="0" smtClean="0">
                <a:latin typeface="Times New Roman" pitchFamily="18" charset="0"/>
                <a:cs typeface="Times New Roman" pitchFamily="18" charset="0"/>
              </a:rPr>
              <a:t>into”?</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Kamal</a:t>
            </a:r>
            <a:r>
              <a:rPr lang="en-US" sz="3200" dirty="0" smtClean="0">
                <a:latin typeface="Times New Roman" pitchFamily="18" charset="0"/>
                <a:cs typeface="Times New Roman" pitchFamily="18" charset="0"/>
              </a:rPr>
              <a:t> comes </a:t>
            </a:r>
            <a:r>
              <a:rPr 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of the room</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and gets….a rickshaw.</a:t>
            </a:r>
            <a:endParaRPr lang="en-US" sz="3200" dirty="0">
              <a:latin typeface="Times New Roman" pitchFamily="18" charset="0"/>
              <a:cs typeface="Times New Roman" pitchFamily="18" charset="0"/>
            </a:endParaRPr>
          </a:p>
        </p:txBody>
      </p:sp>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Point Star 2"/>
          <p:cNvSpPr/>
          <p:nvPr/>
        </p:nvSpPr>
        <p:spPr>
          <a:xfrm>
            <a:off x="2819400" y="457200"/>
            <a:ext cx="2667000" cy="1676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Home task</a:t>
            </a:r>
            <a:endParaRPr lang="en-US" sz="2800" dirty="0">
              <a:latin typeface="Times New Roman" pitchFamily="18" charset="0"/>
              <a:cs typeface="Times New Roman" pitchFamily="18" charset="0"/>
            </a:endParaRPr>
          </a:p>
        </p:txBody>
      </p:sp>
      <p:sp>
        <p:nvSpPr>
          <p:cNvPr id="4" name="Rectangle 3"/>
          <p:cNvSpPr/>
          <p:nvPr/>
        </p:nvSpPr>
        <p:spPr>
          <a:xfrm>
            <a:off x="1295400" y="4648200"/>
            <a:ext cx="6400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Write a paragraph about your school</a:t>
            </a:r>
            <a:r>
              <a:rPr lang="en-US" dirty="0" smtClean="0"/>
              <a:t>.</a:t>
            </a:r>
            <a:endParaRPr lang="en-US" dirty="0"/>
          </a:p>
        </p:txBody>
      </p:sp>
      <p:pic>
        <p:nvPicPr>
          <p:cNvPr id="5" name="Picture 4" descr="home1.jpg"/>
          <p:cNvPicPr>
            <a:picLocks noChangeAspect="1"/>
          </p:cNvPicPr>
          <p:nvPr/>
        </p:nvPicPr>
        <p:blipFill>
          <a:blip r:embed="rId2"/>
          <a:stretch>
            <a:fillRect/>
          </a:stretch>
        </p:blipFill>
        <p:spPr>
          <a:xfrm>
            <a:off x="2209800" y="1832919"/>
            <a:ext cx="4523232" cy="25104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1.jpg"/>
          <p:cNvPicPr>
            <a:picLocks noChangeAspect="1"/>
          </p:cNvPicPr>
          <p:nvPr/>
        </p:nvPicPr>
        <p:blipFill>
          <a:blip r:embed="rId2"/>
          <a:stretch>
            <a:fillRect/>
          </a:stretch>
        </p:blipFill>
        <p:spPr>
          <a:xfrm>
            <a:off x="1524000" y="914400"/>
            <a:ext cx="6292536" cy="3690937"/>
          </a:xfrm>
          <a:prstGeom prst="rect">
            <a:avLst/>
          </a:prstGeom>
        </p:spPr>
      </p:pic>
      <p:sp>
        <p:nvSpPr>
          <p:cNvPr id="5" name="Rectangle 4"/>
          <p:cNvSpPr/>
          <p:nvPr/>
        </p:nvSpPr>
        <p:spPr>
          <a:xfrm>
            <a:off x="2743200" y="5029200"/>
            <a:ext cx="3657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Thank you.</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3200400" cy="646331"/>
          </a:xfrm>
          <a:prstGeom prst="rect">
            <a:avLst/>
          </a:prstGeom>
          <a:noFill/>
        </p:spPr>
        <p:txBody>
          <a:bodyPr wrap="square" rtlCol="0">
            <a:spAutoFit/>
          </a:bodyPr>
          <a:lstStyle/>
          <a:p>
            <a:r>
              <a:rPr lang="en-US" sz="3600" b="1" u="sng" dirty="0" smtClean="0">
                <a:latin typeface="Times New Roman" pitchFamily="18" charset="0"/>
                <a:cs typeface="Times New Roman" pitchFamily="18" charset="0"/>
              </a:rPr>
              <a:t>Introduction</a:t>
            </a:r>
            <a:endParaRPr lang="en-US" sz="3600" b="1" u="sng" dirty="0">
              <a:latin typeface="Times New Roman" pitchFamily="18" charset="0"/>
              <a:cs typeface="Times New Roman" pitchFamily="18" charset="0"/>
            </a:endParaRPr>
          </a:p>
        </p:txBody>
      </p:sp>
      <p:pic>
        <p:nvPicPr>
          <p:cNvPr id="3" name="Picture 2" descr="20190918_051502.jpg"/>
          <p:cNvPicPr>
            <a:picLocks noChangeAspect="1"/>
          </p:cNvPicPr>
          <p:nvPr/>
        </p:nvPicPr>
        <p:blipFill>
          <a:blip r:embed="rId2"/>
          <a:stretch>
            <a:fillRect/>
          </a:stretch>
        </p:blipFill>
        <p:spPr>
          <a:xfrm>
            <a:off x="1066800" y="1307338"/>
            <a:ext cx="1828800" cy="2115312"/>
          </a:xfrm>
          <a:prstGeom prst="rect">
            <a:avLst/>
          </a:prstGeom>
        </p:spPr>
      </p:pic>
      <p:sp>
        <p:nvSpPr>
          <p:cNvPr id="4" name="TextBox 3"/>
          <p:cNvSpPr txBox="1"/>
          <p:nvPr/>
        </p:nvSpPr>
        <p:spPr>
          <a:xfrm>
            <a:off x="381000" y="3505200"/>
            <a:ext cx="4114800" cy="2585323"/>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Ramendra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Nath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Pramanik</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Assistant Head Master</a:t>
            </a:r>
          </a:p>
          <a:p>
            <a:r>
              <a:rPr lang="en-US" sz="2400" dirty="0" err="1" smtClean="0">
                <a:latin typeface="Times New Roman" pitchFamily="18" charset="0"/>
                <a:cs typeface="Times New Roman" pitchFamily="18" charset="0"/>
              </a:rPr>
              <a:t>Kasba</a:t>
            </a:r>
            <a:r>
              <a:rPr lang="en-US" sz="2400" dirty="0" smtClean="0">
                <a:latin typeface="Times New Roman" pitchFamily="18" charset="0"/>
                <a:cs typeface="Times New Roman" pitchFamily="18" charset="0"/>
              </a:rPr>
              <a:t> High School</a:t>
            </a:r>
          </a:p>
          <a:p>
            <a:r>
              <a:rPr lang="en-US" sz="2400" dirty="0" err="1" smtClean="0">
                <a:latin typeface="Times New Roman" pitchFamily="18" charset="0"/>
                <a:cs typeface="Times New Roman" pitchFamily="18" charset="0"/>
              </a:rPr>
              <a:t>Paba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Rajshahi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Mobile: 01716437772</a:t>
            </a:r>
          </a:p>
          <a:p>
            <a:r>
              <a:rPr lang="en-US" sz="2400" dirty="0" smtClean="0">
                <a:latin typeface="Times New Roman" pitchFamily="18" charset="0"/>
                <a:cs typeface="Times New Roman" pitchFamily="18" charset="0"/>
              </a:rPr>
              <a:t>E-mail: ramenpr81@gmail.com</a:t>
            </a:r>
          </a:p>
          <a:p>
            <a:endParaRPr lang="en-US" dirty="0"/>
          </a:p>
        </p:txBody>
      </p:sp>
      <p:sp>
        <p:nvSpPr>
          <p:cNvPr id="5" name="TextBox 4"/>
          <p:cNvSpPr txBox="1"/>
          <p:nvPr/>
        </p:nvSpPr>
        <p:spPr>
          <a:xfrm>
            <a:off x="5029200" y="3505200"/>
            <a:ext cx="32766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Sub: English grammar and composition</a:t>
            </a:r>
          </a:p>
          <a:p>
            <a:r>
              <a:rPr lang="en-US" sz="2400" dirty="0" smtClean="0">
                <a:latin typeface="Times New Roman" pitchFamily="18" charset="0"/>
                <a:cs typeface="Times New Roman" pitchFamily="18" charset="0"/>
              </a:rPr>
              <a:t>Class: Nine</a:t>
            </a:r>
          </a:p>
          <a:p>
            <a:r>
              <a:rPr lang="en-US" sz="2400" dirty="0" smtClean="0">
                <a:latin typeface="Times New Roman" pitchFamily="18" charset="0"/>
                <a:cs typeface="Times New Roman" pitchFamily="18" charset="0"/>
              </a:rPr>
              <a:t>Unit: 8</a:t>
            </a:r>
          </a:p>
          <a:p>
            <a:r>
              <a:rPr lang="en-US" sz="2400" dirty="0" smtClean="0">
                <a:latin typeface="Times New Roman" pitchFamily="18" charset="0"/>
                <a:cs typeface="Times New Roman" pitchFamily="18" charset="0"/>
              </a:rPr>
              <a:t>Time: 50 Min</a:t>
            </a:r>
          </a:p>
          <a:p>
            <a:r>
              <a:rPr lang="en-US" sz="2400" dirty="0" smtClean="0">
                <a:latin typeface="Times New Roman" pitchFamily="18" charset="0"/>
                <a:cs typeface="Times New Roman" pitchFamily="18" charset="0"/>
              </a:rPr>
              <a:t>Date: 07/11/2019</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09600"/>
            <a:ext cx="472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Lets watch a video</a:t>
            </a:r>
            <a:endParaRPr lang="en-US" sz="4000" dirty="0">
              <a:latin typeface="Times New Roman" pitchFamily="18" charset="0"/>
              <a:cs typeface="Times New Roman" pitchFamily="18" charset="0"/>
            </a:endParaRPr>
          </a:p>
        </p:txBody>
      </p:sp>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3075" name="Packager Shell Object" showAsIcon="1" r:id="rId3" imgW="914400" imgH="771480" progId="Package">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838200"/>
            <a:ext cx="556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The video is about …………</a:t>
            </a:r>
            <a:endParaRPr lang="en-US" sz="3200" dirty="0">
              <a:latin typeface="Times New Roman" pitchFamily="18" charset="0"/>
              <a:cs typeface="Times New Roman" pitchFamily="18" charset="0"/>
            </a:endParaRPr>
          </a:p>
        </p:txBody>
      </p:sp>
      <p:sp>
        <p:nvSpPr>
          <p:cNvPr id="3" name="Rectangle 2"/>
          <p:cNvSpPr/>
          <p:nvPr/>
        </p:nvSpPr>
        <p:spPr>
          <a:xfrm>
            <a:off x="3962400" y="2514600"/>
            <a:ext cx="327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Preposition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2819400" cy="52322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Today’s topic:</a:t>
            </a:r>
            <a:endParaRPr lang="en-US" sz="2800" b="1" u="sng"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524000" y="2133600"/>
          <a:ext cx="6858000" cy="1371600"/>
        </p:xfrm>
        <a:graphic>
          <a:graphicData uri="http://schemas.openxmlformats.org/drawingml/2006/table">
            <a:tbl>
              <a:tblPr firstRow="1" bandRow="1">
                <a:tableStyleId>{5C22544A-7EE6-4342-B048-85BDC9FD1C3A}</a:tableStyleId>
              </a:tblPr>
              <a:tblGrid>
                <a:gridCol w="6858000"/>
              </a:tblGrid>
              <a:tr h="1371600">
                <a:tc>
                  <a:txBody>
                    <a:bodyPr/>
                    <a:lstStyle/>
                    <a:p>
                      <a:pPr algn="r"/>
                      <a:r>
                        <a:rPr lang="en-US" sz="3200" dirty="0" smtClean="0">
                          <a:latin typeface="Times New Roman" pitchFamily="18" charset="0"/>
                          <a:cs typeface="Times New Roman" pitchFamily="18" charset="0"/>
                        </a:rPr>
                        <a:t>Using the preposition of movement</a:t>
                      </a:r>
                      <a:endParaRPr lang="en-US" sz="3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4600"/>
            <a:ext cx="6858000" cy="3170099"/>
          </a:xfrm>
          <a:prstGeom prst="rect">
            <a:avLst/>
          </a:prstGeom>
          <a:noFill/>
        </p:spPr>
        <p:txBody>
          <a:bodyPr wrap="square" rtlCol="0">
            <a:spAutoFit/>
          </a:bodyPr>
          <a:lstStyle/>
          <a:p>
            <a:r>
              <a:rPr lang="en-US" sz="2800" dirty="0" smtClean="0">
                <a:latin typeface="Times New Roman" pitchFamily="18" charset="0"/>
                <a:cs typeface="Times New Roman" pitchFamily="18" charset="0"/>
              </a:rPr>
              <a:t>By the end of this lesson SS will be able to –</a:t>
            </a:r>
          </a:p>
          <a:p>
            <a:endParaRPr lang="en-US" sz="2800" dirty="0" smtClean="0">
              <a:latin typeface="Times New Roman" pitchFamily="18" charset="0"/>
              <a:cs typeface="Times New Roman" pitchFamily="18" charset="0"/>
            </a:endParaRPr>
          </a:p>
          <a:p>
            <a:pPr marL="342900" indent="-342900">
              <a:buAutoNum type="arabicPeriod"/>
            </a:pPr>
            <a:r>
              <a:rPr lang="en-US" sz="3600" dirty="0" smtClean="0">
                <a:latin typeface="Times New Roman" pitchFamily="18" charset="0"/>
                <a:cs typeface="Times New Roman" pitchFamily="18" charset="0"/>
              </a:rPr>
              <a:t> tell the name of Preposition.</a:t>
            </a:r>
          </a:p>
          <a:p>
            <a:pPr marL="342900" indent="-342900">
              <a:buAutoNum type="arabicPeriod"/>
            </a:pPr>
            <a:r>
              <a:rPr lang="en-US" sz="3600" dirty="0" smtClean="0">
                <a:latin typeface="Times New Roman" pitchFamily="18" charset="0"/>
                <a:cs typeface="Times New Roman" pitchFamily="18" charset="0"/>
              </a:rPr>
              <a:t> do the proper use of preposition.</a:t>
            </a:r>
          </a:p>
          <a:p>
            <a:pPr marL="342900" indent="-342900">
              <a:buAutoNum type="arabicPeriod"/>
            </a:pPr>
            <a:r>
              <a:rPr lang="en-US" sz="3600" dirty="0" smtClean="0">
                <a:latin typeface="Times New Roman" pitchFamily="18" charset="0"/>
                <a:cs typeface="Times New Roman" pitchFamily="18" charset="0"/>
              </a:rPr>
              <a:t> explain about something.</a:t>
            </a:r>
          </a:p>
          <a:p>
            <a:pPr marL="342900" indent="-342900">
              <a:buAutoNum type="arabicPeriod"/>
            </a:pPr>
            <a:r>
              <a:rPr lang="en-US" sz="3600" dirty="0" smtClean="0">
                <a:latin typeface="Times New Roman" pitchFamily="18" charset="0"/>
                <a:cs typeface="Times New Roman" pitchFamily="18" charset="0"/>
              </a:rPr>
              <a:t> write a paragraph</a:t>
            </a:r>
            <a:endParaRPr lang="en-US" sz="3600" dirty="0">
              <a:latin typeface="Times New Roman" pitchFamily="18" charset="0"/>
              <a:cs typeface="Times New Roman" pitchFamily="18" charset="0"/>
            </a:endParaRPr>
          </a:p>
        </p:txBody>
      </p:sp>
      <p:sp>
        <p:nvSpPr>
          <p:cNvPr id="3" name="Rectangle 2"/>
          <p:cNvSpPr/>
          <p:nvPr/>
        </p:nvSpPr>
        <p:spPr>
          <a:xfrm>
            <a:off x="2438400" y="609600"/>
            <a:ext cx="403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Learning</a:t>
            </a:r>
            <a:r>
              <a:rPr lang="en-US" sz="3600" b="1" dirty="0" smtClean="0"/>
              <a:t> outcome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048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Look at the picture below:</a:t>
            </a:r>
            <a:endParaRPr lang="en-US" sz="3200" dirty="0">
              <a:latin typeface="Times New Roman" pitchFamily="18" charset="0"/>
              <a:cs typeface="Times New Roman" pitchFamily="18" charset="0"/>
            </a:endParaRPr>
          </a:p>
        </p:txBody>
      </p:sp>
      <p:pic>
        <p:nvPicPr>
          <p:cNvPr id="6" name="Picture 5" descr="Prepositions-of-Place.jpg"/>
          <p:cNvPicPr>
            <a:picLocks noChangeAspect="1"/>
          </p:cNvPicPr>
          <p:nvPr/>
        </p:nvPicPr>
        <p:blipFill>
          <a:blip r:embed="rId2" cstate="print"/>
          <a:stretch>
            <a:fillRect/>
          </a:stretch>
        </p:blipFill>
        <p:spPr>
          <a:xfrm>
            <a:off x="1600199" y="1410056"/>
            <a:ext cx="6499615" cy="506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86200"/>
            <a:ext cx="8001000" cy="1569660"/>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Ratul</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gets (..a..) from sleep at 6 am. Then he enters (..b..) the bathroom. After bath he wears dress and comes(..c..) to ground floor for breakfast. Then he goes (..d..) of the home. At first he (..e..) the road and gets on the bus.</a:t>
            </a:r>
            <a:endParaRPr lang="en-US" sz="2400" dirty="0">
              <a:latin typeface="Times New Roman" pitchFamily="18" charset="0"/>
              <a:cs typeface="Times New Roman" pitchFamily="18" charset="0"/>
            </a:endParaRPr>
          </a:p>
        </p:txBody>
      </p:sp>
      <p:sp>
        <p:nvSpPr>
          <p:cNvPr id="6" name="TextBox 5"/>
          <p:cNvSpPr txBox="1"/>
          <p:nvPr/>
        </p:nvSpPr>
        <p:spPr>
          <a:xfrm>
            <a:off x="1219200" y="3048000"/>
            <a:ext cx="6629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Fill in the gaps </a:t>
            </a:r>
            <a:r>
              <a:rPr lang="en-US" sz="2400" b="1" u="sng" dirty="0" smtClean="0">
                <a:latin typeface="Times New Roman" pitchFamily="18" charset="0"/>
                <a:cs typeface="Times New Roman" pitchFamily="18" charset="0"/>
              </a:rPr>
              <a:t>with appropriate prepositions:</a:t>
            </a:r>
            <a:endParaRPr lang="en-US" sz="2400" b="1" u="sng" dirty="0">
              <a:latin typeface="Times New Roman" pitchFamily="18" charset="0"/>
              <a:cs typeface="Times New Roman" pitchFamily="18" charset="0"/>
            </a:endParaRPr>
          </a:p>
        </p:txBody>
      </p:sp>
      <p:pic>
        <p:nvPicPr>
          <p:cNvPr id="7" name="Picture 6" descr="work1.jpg"/>
          <p:cNvPicPr>
            <a:picLocks noChangeAspect="1"/>
          </p:cNvPicPr>
          <p:nvPr/>
        </p:nvPicPr>
        <p:blipFill>
          <a:blip r:embed="rId2"/>
          <a:stretch>
            <a:fillRect/>
          </a:stretch>
        </p:blipFill>
        <p:spPr>
          <a:xfrm>
            <a:off x="2819400" y="1219200"/>
            <a:ext cx="1620474" cy="1447800"/>
          </a:xfrm>
          <a:prstGeom prst="rect">
            <a:avLst/>
          </a:prstGeom>
        </p:spPr>
      </p:pic>
      <p:sp>
        <p:nvSpPr>
          <p:cNvPr id="8" name="TextBox 7"/>
          <p:cNvSpPr txBox="1"/>
          <p:nvPr/>
        </p:nvSpPr>
        <p:spPr>
          <a:xfrm>
            <a:off x="2362200" y="533400"/>
            <a:ext cx="36576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Individual work </a:t>
            </a:r>
            <a:endParaRPr lang="en-US" sz="3200" b="1" u="sng" dirty="0">
              <a:latin typeface="Times New Roman" pitchFamily="18" charset="0"/>
              <a:cs typeface="Times New Roman" pitchFamily="18" charset="0"/>
            </a:endParaRPr>
          </a:p>
        </p:txBody>
      </p:sp>
      <p:sp>
        <p:nvSpPr>
          <p:cNvPr id="9" name="Rectangle 8"/>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0"/>
            <a:ext cx="31242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Group work</a:t>
            </a:r>
            <a:endParaRPr lang="en-US" sz="3200" b="1" u="sng" dirty="0">
              <a:latin typeface="Times New Roman" pitchFamily="18" charset="0"/>
              <a:cs typeface="Times New Roman" pitchFamily="18" charset="0"/>
            </a:endParaRPr>
          </a:p>
        </p:txBody>
      </p:sp>
      <p:sp>
        <p:nvSpPr>
          <p:cNvPr id="3" name="TextBox 2"/>
          <p:cNvSpPr txBox="1"/>
          <p:nvPr/>
        </p:nvSpPr>
        <p:spPr>
          <a:xfrm>
            <a:off x="990600" y="3886200"/>
            <a:ext cx="6781800" cy="2185214"/>
          </a:xfrm>
          <a:prstGeom prst="rect">
            <a:avLst/>
          </a:prstGeom>
          <a:noFill/>
        </p:spPr>
        <p:txBody>
          <a:bodyPr wrap="square" rtlCol="0">
            <a:spAutoFit/>
          </a:bodyPr>
          <a:lstStyle/>
          <a:p>
            <a:r>
              <a:rPr lang="en-US" sz="2400" dirty="0" smtClean="0">
                <a:latin typeface="Times New Roman" pitchFamily="18" charset="0"/>
                <a:cs typeface="Times New Roman" pitchFamily="18" charset="0"/>
              </a:rPr>
              <a:t>Write a short paragraph about your </a:t>
            </a:r>
            <a:r>
              <a:rPr lang="en-US" sz="2400" b="1" dirty="0" smtClean="0">
                <a:latin typeface="Times New Roman" pitchFamily="18" charset="0"/>
                <a:cs typeface="Times New Roman" pitchFamily="18" charset="0"/>
              </a:rPr>
              <a:t>class room </a:t>
            </a:r>
            <a:r>
              <a:rPr lang="en-US" sz="2400" dirty="0" smtClean="0">
                <a:latin typeface="Times New Roman" pitchFamily="18" charset="0"/>
                <a:cs typeface="Times New Roman" pitchFamily="18" charset="0"/>
              </a:rPr>
              <a:t>using the following prepositions:</a:t>
            </a:r>
          </a:p>
          <a:p>
            <a:r>
              <a:rPr lang="en-US" sz="4400" b="1" dirty="0" smtClean="0">
                <a:latin typeface="Times New Roman" pitchFamily="18" charset="0"/>
                <a:cs typeface="Times New Roman" pitchFamily="18" charset="0"/>
              </a:rPr>
              <a:t>into, out of, </a:t>
            </a:r>
            <a:r>
              <a:rPr lang="en-US" sz="4400" b="1" dirty="0" smtClean="0">
                <a:latin typeface="Times New Roman" pitchFamily="18" charset="0"/>
                <a:cs typeface="Times New Roman" pitchFamily="18" charset="0"/>
              </a:rPr>
              <a:t>beside, at, </a:t>
            </a:r>
            <a:r>
              <a:rPr lang="en-US" sz="4400" b="1" dirty="0" smtClean="0">
                <a:latin typeface="Times New Roman" pitchFamily="18" charset="0"/>
                <a:cs typeface="Times New Roman" pitchFamily="18" charset="0"/>
              </a:rPr>
              <a:t>onto, </a:t>
            </a:r>
            <a:r>
              <a:rPr lang="en-US" sz="4400" b="1" dirty="0" smtClean="0">
                <a:latin typeface="Times New Roman" pitchFamily="18" charset="0"/>
                <a:cs typeface="Times New Roman" pitchFamily="18" charset="0"/>
              </a:rPr>
              <a:t>of, from etc.</a:t>
            </a:r>
            <a:endParaRPr lang="en-US" sz="2800" b="1" dirty="0">
              <a:latin typeface="Times New Roman" pitchFamily="18" charset="0"/>
              <a:cs typeface="Times New Roman" pitchFamily="18" charset="0"/>
            </a:endParaRPr>
          </a:p>
        </p:txBody>
      </p:sp>
      <p:pic>
        <p:nvPicPr>
          <p:cNvPr id="4" name="Picture 3" descr="group work.jpg"/>
          <p:cNvPicPr>
            <a:picLocks noChangeAspect="1"/>
          </p:cNvPicPr>
          <p:nvPr/>
        </p:nvPicPr>
        <p:blipFill>
          <a:blip r:embed="rId2"/>
          <a:stretch>
            <a:fillRect/>
          </a:stretch>
        </p:blipFill>
        <p:spPr>
          <a:xfrm>
            <a:off x="2971800" y="1600200"/>
            <a:ext cx="2949824" cy="1752600"/>
          </a:xfrm>
          <a:prstGeom prst="rect">
            <a:avLst/>
          </a:prstGeom>
        </p:spPr>
      </p:pic>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10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269</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2019-11-08T09:00:51Z</dcterms:created>
  <dcterms:modified xsi:type="dcterms:W3CDTF">2019-11-08T11:09:13Z</dcterms:modified>
</cp:coreProperties>
</file>